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8" roundtripDataSignature="AMtx7mhx2c9kyl7ZIi9XhzgMtBNvNm5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684" autoAdjust="0"/>
  </p:normalViewPr>
  <p:slideViewPr>
    <p:cSldViewPr snapToGrid="0">
      <p:cViewPr varScale="1">
        <p:scale>
          <a:sx n="120" d="100"/>
          <a:sy n="120" d="100"/>
        </p:scale>
        <p:origin x="44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customschemas.google.com/relationships/presentationmetadata" Target="meta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3" name="Google Shape;35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3" name="Google Shape;42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4" name="Google Shape;464;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de la presentación_4">
  <p:cSld name="Título de la presentación_4">
    <p:bg>
      <p:bgPr>
        <a:solidFill>
          <a:srgbClr val="012F62"/>
        </a:solidFill>
        <a:effectLst/>
      </p:bgPr>
    </p:bg>
    <p:spTree>
      <p:nvGrpSpPr>
        <p:cNvPr id="1" name="Shape 15"/>
        <p:cNvGrpSpPr/>
        <p:nvPr/>
      </p:nvGrpSpPr>
      <p:grpSpPr>
        <a:xfrm>
          <a:off x="0" y="0"/>
          <a:ext cx="0" cy="0"/>
          <a:chOff x="0" y="0"/>
          <a:chExt cx="0" cy="0"/>
        </a:xfrm>
      </p:grpSpPr>
      <p:sp>
        <p:nvSpPr>
          <p:cNvPr id="16" name="Google Shape;16;p15"/>
          <p:cNvSpPr>
            <a:spLocks noGrp="1"/>
          </p:cNvSpPr>
          <p:nvPr>
            <p:ph type="pic" idx="2"/>
          </p:nvPr>
        </p:nvSpPr>
        <p:spPr>
          <a:xfrm>
            <a:off x="1134319" y="0"/>
            <a:ext cx="11057681" cy="6858000"/>
          </a:xfrm>
          <a:prstGeom prst="rect">
            <a:avLst/>
          </a:prstGeom>
          <a:solidFill>
            <a:srgbClr val="012F62"/>
          </a:solidFill>
          <a:ln>
            <a:noFill/>
          </a:ln>
        </p:spPr>
      </p:sp>
      <p:cxnSp>
        <p:nvCxnSpPr>
          <p:cNvPr id="17" name="Google Shape;17;p15"/>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
        <p:nvSpPr>
          <p:cNvPr id="18" name="Google Shape;18;p15"/>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9" name="Google Shape;19;p15"/>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apositiva divisora_2">
  <p:cSld name="Diapositiva divisora_2">
    <p:spTree>
      <p:nvGrpSpPr>
        <p:cNvPr id="1" name="Shape 77"/>
        <p:cNvGrpSpPr/>
        <p:nvPr/>
      </p:nvGrpSpPr>
      <p:grpSpPr>
        <a:xfrm>
          <a:off x="0" y="0"/>
          <a:ext cx="0" cy="0"/>
          <a:chOff x="0" y="0"/>
          <a:chExt cx="0" cy="0"/>
        </a:xfrm>
      </p:grpSpPr>
      <p:sp>
        <p:nvSpPr>
          <p:cNvPr id="78" name="Google Shape;78;p24"/>
          <p:cNvSpPr>
            <a:spLocks noGrp="1"/>
          </p:cNvSpPr>
          <p:nvPr>
            <p:ph type="pic" idx="2"/>
          </p:nvPr>
        </p:nvSpPr>
        <p:spPr>
          <a:xfrm>
            <a:off x="0" y="1215342"/>
            <a:ext cx="5822209" cy="4427316"/>
          </a:xfrm>
          <a:prstGeom prst="rect">
            <a:avLst/>
          </a:prstGeom>
          <a:solidFill>
            <a:srgbClr val="012F62"/>
          </a:solidFill>
          <a:ln>
            <a:noFill/>
          </a:ln>
        </p:spPr>
      </p:sp>
      <p:sp>
        <p:nvSpPr>
          <p:cNvPr id="79" name="Google Shape;79;p24"/>
          <p:cNvSpPr txBox="1">
            <a:spLocks noGrp="1"/>
          </p:cNvSpPr>
          <p:nvPr>
            <p:ph type="body" idx="1"/>
          </p:nvPr>
        </p:nvSpPr>
        <p:spPr>
          <a:xfrm>
            <a:off x="6487905" y="5286196"/>
            <a:ext cx="4179375" cy="356462"/>
          </a:xfrm>
          <a:prstGeom prst="rect">
            <a:avLst/>
          </a:prstGeom>
          <a:noFill/>
          <a:ln>
            <a:noFill/>
          </a:ln>
        </p:spPr>
        <p:txBody>
          <a:bodyPr spcFirstLastPara="1" wrap="square" lIns="0" tIns="45700" rIns="0" bIns="45700" anchor="t" anchorCtr="0">
            <a:normAutofit/>
          </a:bodyPr>
          <a:lstStyle>
            <a:lvl1pPr marL="457200" lvl="0" indent="-228600" algn="r">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0" name="Google Shape;80;p24"/>
          <p:cNvSpPr txBox="1">
            <a:spLocks noGrp="1"/>
          </p:cNvSpPr>
          <p:nvPr>
            <p:ph type="ctrTitle"/>
          </p:nvPr>
        </p:nvSpPr>
        <p:spPr>
          <a:xfrm>
            <a:off x="6487905" y="2715790"/>
            <a:ext cx="4179376" cy="2387600"/>
          </a:xfrm>
          <a:prstGeom prst="rect">
            <a:avLst/>
          </a:prstGeom>
          <a:noFill/>
          <a:ln>
            <a:noFill/>
          </a:ln>
        </p:spPr>
        <p:txBody>
          <a:bodyPr spcFirstLastPara="1" wrap="square" lIns="0" tIns="45700" rIns="0" bIns="45700" anchor="b" anchorCtr="0">
            <a:normAutofit/>
          </a:bodyPr>
          <a:lstStyle>
            <a:lvl1pPr lvl="0" algn="r">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81" name="Google Shape;81;p24"/>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iapositiva divisoria_3">
  <p:cSld name="Diapositiva divisoria_3">
    <p:spTree>
      <p:nvGrpSpPr>
        <p:cNvPr id="1" name="Shape 82"/>
        <p:cNvGrpSpPr/>
        <p:nvPr/>
      </p:nvGrpSpPr>
      <p:grpSpPr>
        <a:xfrm>
          <a:off x="0" y="0"/>
          <a:ext cx="0" cy="0"/>
          <a:chOff x="0" y="0"/>
          <a:chExt cx="0" cy="0"/>
        </a:xfrm>
      </p:grpSpPr>
      <p:sp>
        <p:nvSpPr>
          <p:cNvPr id="83" name="Google Shape;83;p25"/>
          <p:cNvSpPr>
            <a:spLocks noGrp="1"/>
          </p:cNvSpPr>
          <p:nvPr>
            <p:ph type="pic" idx="2"/>
          </p:nvPr>
        </p:nvSpPr>
        <p:spPr>
          <a:xfrm>
            <a:off x="0" y="1928264"/>
            <a:ext cx="5822209" cy="4427316"/>
          </a:xfrm>
          <a:prstGeom prst="rect">
            <a:avLst/>
          </a:prstGeom>
          <a:solidFill>
            <a:srgbClr val="012F62"/>
          </a:solidFill>
          <a:ln>
            <a:noFill/>
          </a:ln>
        </p:spPr>
      </p:sp>
      <p:sp>
        <p:nvSpPr>
          <p:cNvPr id="84" name="Google Shape;84;p25"/>
          <p:cNvSpPr txBox="1">
            <a:spLocks noGrp="1"/>
          </p:cNvSpPr>
          <p:nvPr>
            <p:ph type="body" idx="1"/>
          </p:nvPr>
        </p:nvSpPr>
        <p:spPr>
          <a:xfrm>
            <a:off x="6487905" y="4498670"/>
            <a:ext cx="4179375" cy="356462"/>
          </a:xfrm>
          <a:prstGeom prst="rect">
            <a:avLst/>
          </a:prstGeom>
          <a:noFill/>
          <a:ln>
            <a:noFill/>
          </a:ln>
        </p:spPr>
        <p:txBody>
          <a:bodyPr spcFirstLastPara="1" wrap="square" lIns="0" tIns="45700" rIns="0" bIns="45700" anchor="t" anchorCtr="0">
            <a:normAutofit/>
          </a:bodyPr>
          <a:lstStyle>
            <a:lvl1pPr marL="457200" lvl="0" indent="-228600" algn="r">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85" name="Google Shape;85;p25"/>
          <p:cNvSpPr txBox="1">
            <a:spLocks noGrp="1"/>
          </p:cNvSpPr>
          <p:nvPr>
            <p:ph type="ctrTitle"/>
          </p:nvPr>
        </p:nvSpPr>
        <p:spPr>
          <a:xfrm>
            <a:off x="6487905" y="1928264"/>
            <a:ext cx="4179376" cy="2387600"/>
          </a:xfrm>
          <a:prstGeom prst="rect">
            <a:avLst/>
          </a:prstGeom>
          <a:noFill/>
          <a:ln>
            <a:noFill/>
          </a:ln>
        </p:spPr>
        <p:txBody>
          <a:bodyPr spcFirstLastPara="1" wrap="square" lIns="0" tIns="45700" rIns="0" bIns="45700" anchor="b" anchorCtr="0">
            <a:normAutofit/>
          </a:bodyPr>
          <a:lstStyle>
            <a:lvl1pPr lvl="0" algn="r">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86" name="Google Shape;86;p25"/>
          <p:cNvCxnSpPr/>
          <p:nvPr/>
        </p:nvCxnSpPr>
        <p:spPr>
          <a:xfrm>
            <a:off x="0" y="1405468"/>
            <a:ext cx="12192000"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apositiva divisoria_4">
  <p:cSld name="Diapositiva divisoria_4">
    <p:bg>
      <p:bgPr>
        <a:solidFill>
          <a:srgbClr val="012F62"/>
        </a:solidFill>
        <a:effectLst/>
      </p:bgPr>
    </p:bg>
    <p:spTree>
      <p:nvGrpSpPr>
        <p:cNvPr id="1" name="Shape 87"/>
        <p:cNvGrpSpPr/>
        <p:nvPr/>
      </p:nvGrpSpPr>
      <p:grpSpPr>
        <a:xfrm>
          <a:off x="0" y="0"/>
          <a:ext cx="0" cy="0"/>
          <a:chOff x="0" y="0"/>
          <a:chExt cx="0" cy="0"/>
        </a:xfrm>
      </p:grpSpPr>
      <p:pic>
        <p:nvPicPr>
          <p:cNvPr id="88" name="Google Shape;88;p26" descr="Mujer usando tableta "/>
          <p:cNvPicPr preferRelativeResize="0"/>
          <p:nvPr/>
        </p:nvPicPr>
        <p:blipFill rotWithShape="1">
          <a:blip r:embed="rId2">
            <a:alphaModFix amt="35000"/>
          </a:blip>
          <a:srcRect/>
          <a:stretch/>
        </p:blipFill>
        <p:spPr>
          <a:xfrm>
            <a:off x="1124487" y="0"/>
            <a:ext cx="11067514" cy="6858000"/>
          </a:xfrm>
          <a:prstGeom prst="rect">
            <a:avLst/>
          </a:prstGeom>
          <a:solidFill>
            <a:schemeClr val="dk1"/>
          </a:solidFill>
          <a:ln>
            <a:noFill/>
          </a:ln>
        </p:spPr>
      </p:pic>
      <p:sp>
        <p:nvSpPr>
          <p:cNvPr id="89" name="Google Shape;89;p26"/>
          <p:cNvSpPr>
            <a:spLocks noGrp="1"/>
          </p:cNvSpPr>
          <p:nvPr>
            <p:ph type="pic" idx="2"/>
          </p:nvPr>
        </p:nvSpPr>
        <p:spPr>
          <a:xfrm>
            <a:off x="1124487" y="-1"/>
            <a:ext cx="11067514" cy="6857999"/>
          </a:xfrm>
          <a:prstGeom prst="rect">
            <a:avLst/>
          </a:prstGeom>
          <a:solidFill>
            <a:srgbClr val="012F62"/>
          </a:solidFill>
          <a:ln>
            <a:noFill/>
          </a:ln>
        </p:spPr>
      </p:sp>
      <p:sp>
        <p:nvSpPr>
          <p:cNvPr id="90" name="Google Shape;90;p26"/>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1" name="Google Shape;91;p26"/>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2" name="Google Shape;92;p26"/>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apositiva divisoria_5">
  <p:cSld name="Diapositiva divisoria_5">
    <p:spTree>
      <p:nvGrpSpPr>
        <p:cNvPr id="1" name="Shape 93"/>
        <p:cNvGrpSpPr/>
        <p:nvPr/>
      </p:nvGrpSpPr>
      <p:grpSpPr>
        <a:xfrm>
          <a:off x="0" y="0"/>
          <a:ext cx="0" cy="0"/>
          <a:chOff x="0" y="0"/>
          <a:chExt cx="0" cy="0"/>
        </a:xfrm>
      </p:grpSpPr>
      <p:pic>
        <p:nvPicPr>
          <p:cNvPr id="94" name="Google Shape;94;p27" descr="Mujer usando tableta "/>
          <p:cNvPicPr preferRelativeResize="0"/>
          <p:nvPr/>
        </p:nvPicPr>
        <p:blipFill rotWithShape="1">
          <a:blip r:embed="rId2">
            <a:alphaModFix amt="35000"/>
          </a:blip>
          <a:srcRect/>
          <a:stretch/>
        </p:blipFill>
        <p:spPr>
          <a:xfrm>
            <a:off x="0" y="0"/>
            <a:ext cx="12192001" cy="6858000"/>
          </a:xfrm>
          <a:prstGeom prst="rect">
            <a:avLst/>
          </a:prstGeom>
          <a:solidFill>
            <a:schemeClr val="dk1"/>
          </a:solidFill>
          <a:ln>
            <a:noFill/>
          </a:ln>
        </p:spPr>
      </p:pic>
      <p:sp>
        <p:nvSpPr>
          <p:cNvPr id="95" name="Google Shape;95;p27"/>
          <p:cNvSpPr>
            <a:spLocks noGrp="1"/>
          </p:cNvSpPr>
          <p:nvPr>
            <p:ph type="pic" idx="2"/>
          </p:nvPr>
        </p:nvSpPr>
        <p:spPr>
          <a:xfrm>
            <a:off x="1" y="-1"/>
            <a:ext cx="12192000" cy="6857999"/>
          </a:xfrm>
          <a:prstGeom prst="rect">
            <a:avLst/>
          </a:prstGeom>
          <a:solidFill>
            <a:srgbClr val="012F62"/>
          </a:solidFill>
          <a:ln>
            <a:noFill/>
          </a:ln>
        </p:spPr>
      </p:sp>
      <p:sp>
        <p:nvSpPr>
          <p:cNvPr id="96" name="Google Shape;96;p27"/>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97" name="Google Shape;97;p27"/>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98" name="Google Shape;98;p27"/>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ido con leyenda_2">
  <p:cSld name="Contenido con leyenda_2">
    <p:spTree>
      <p:nvGrpSpPr>
        <p:cNvPr id="1" name="Shape 99"/>
        <p:cNvGrpSpPr/>
        <p:nvPr/>
      </p:nvGrpSpPr>
      <p:grpSpPr>
        <a:xfrm>
          <a:off x="0" y="0"/>
          <a:ext cx="0" cy="0"/>
          <a:chOff x="0" y="0"/>
          <a:chExt cx="0" cy="0"/>
        </a:xfrm>
      </p:grpSpPr>
      <p:sp>
        <p:nvSpPr>
          <p:cNvPr id="100" name="Google Shape;100;p28"/>
          <p:cNvSpPr>
            <a:spLocks noGrp="1"/>
          </p:cNvSpPr>
          <p:nvPr>
            <p:ph type="pic" idx="2"/>
          </p:nvPr>
        </p:nvSpPr>
        <p:spPr>
          <a:xfrm>
            <a:off x="0" y="3482977"/>
            <a:ext cx="10668000" cy="3375025"/>
          </a:xfrm>
          <a:prstGeom prst="rect">
            <a:avLst/>
          </a:prstGeom>
          <a:solidFill>
            <a:srgbClr val="012F62"/>
          </a:solidFill>
          <a:ln>
            <a:noFill/>
          </a:ln>
        </p:spPr>
      </p:sp>
      <p:sp>
        <p:nvSpPr>
          <p:cNvPr id="101" name="Google Shape;101;p28"/>
          <p:cNvSpPr txBox="1">
            <a:spLocks noGrp="1"/>
          </p:cNvSpPr>
          <p:nvPr>
            <p:ph type="body" idx="1"/>
          </p:nvPr>
        </p:nvSpPr>
        <p:spPr>
          <a:xfrm>
            <a:off x="5635662" y="339644"/>
            <a:ext cx="5014993"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28"/>
          <p:cNvSpPr txBox="1">
            <a:spLocks noGrp="1"/>
          </p:cNvSpPr>
          <p:nvPr>
            <p:ph type="ctrTitle"/>
          </p:nvPr>
        </p:nvSpPr>
        <p:spPr>
          <a:xfrm>
            <a:off x="820856" y="339644"/>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03" name="Google Shape;103;p28"/>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ido con leyenda_3">
  <p:cSld name="Contenido con leyenda_3">
    <p:spTree>
      <p:nvGrpSpPr>
        <p:cNvPr id="1" name="Shape 104"/>
        <p:cNvGrpSpPr/>
        <p:nvPr/>
      </p:nvGrpSpPr>
      <p:grpSpPr>
        <a:xfrm>
          <a:off x="0" y="0"/>
          <a:ext cx="0" cy="0"/>
          <a:chOff x="0" y="0"/>
          <a:chExt cx="0" cy="0"/>
        </a:xfrm>
      </p:grpSpPr>
      <p:sp>
        <p:nvSpPr>
          <p:cNvPr id="105" name="Google Shape;105;p29"/>
          <p:cNvSpPr>
            <a:spLocks noGrp="1"/>
          </p:cNvSpPr>
          <p:nvPr>
            <p:ph type="pic" idx="2"/>
          </p:nvPr>
        </p:nvSpPr>
        <p:spPr>
          <a:xfrm>
            <a:off x="608843" y="3482977"/>
            <a:ext cx="10961177" cy="3375025"/>
          </a:xfrm>
          <a:prstGeom prst="rect">
            <a:avLst/>
          </a:prstGeom>
          <a:solidFill>
            <a:srgbClr val="012F62"/>
          </a:solidFill>
          <a:ln>
            <a:noFill/>
          </a:ln>
        </p:spPr>
      </p:sp>
      <p:cxnSp>
        <p:nvCxnSpPr>
          <p:cNvPr id="106" name="Google Shape;106;p29"/>
          <p:cNvCxnSpPr/>
          <p:nvPr/>
        </p:nvCxnSpPr>
        <p:spPr>
          <a:xfrm>
            <a:off x="0" y="421214"/>
            <a:ext cx="12192000" cy="0"/>
          </a:xfrm>
          <a:prstGeom prst="straightConnector1">
            <a:avLst/>
          </a:prstGeom>
          <a:noFill/>
          <a:ln w="12700" cap="flat" cmpd="sng">
            <a:solidFill>
              <a:srgbClr val="262626"/>
            </a:solidFill>
            <a:prstDash val="solid"/>
            <a:miter lim="800000"/>
            <a:headEnd type="none" w="sm" len="sm"/>
            <a:tailEnd type="none" w="sm" len="sm"/>
          </a:ln>
        </p:spPr>
      </p:cxnSp>
      <p:sp>
        <p:nvSpPr>
          <p:cNvPr id="107" name="Google Shape;107;p29"/>
          <p:cNvSpPr txBox="1">
            <a:spLocks noGrp="1"/>
          </p:cNvSpPr>
          <p:nvPr>
            <p:ph type="body" idx="1"/>
          </p:nvPr>
        </p:nvSpPr>
        <p:spPr>
          <a:xfrm>
            <a:off x="5567465" y="568512"/>
            <a:ext cx="6002556"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29"/>
          <p:cNvSpPr txBox="1">
            <a:spLocks noGrp="1"/>
          </p:cNvSpPr>
          <p:nvPr>
            <p:ph type="ctrTitle"/>
          </p:nvPr>
        </p:nvSpPr>
        <p:spPr>
          <a:xfrm>
            <a:off x="608844" y="568512"/>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ido con leyenda_4">
  <p:cSld name="Contenido con leyenda_4">
    <p:spTree>
      <p:nvGrpSpPr>
        <p:cNvPr id="1" name="Shape 109"/>
        <p:cNvGrpSpPr/>
        <p:nvPr/>
      </p:nvGrpSpPr>
      <p:grpSpPr>
        <a:xfrm>
          <a:off x="0" y="0"/>
          <a:ext cx="0" cy="0"/>
          <a:chOff x="0" y="0"/>
          <a:chExt cx="0" cy="0"/>
        </a:xfrm>
      </p:grpSpPr>
      <p:sp>
        <p:nvSpPr>
          <p:cNvPr id="110" name="Google Shape;110;p30"/>
          <p:cNvSpPr>
            <a:spLocks noGrp="1"/>
          </p:cNvSpPr>
          <p:nvPr>
            <p:ph type="pic" idx="2"/>
          </p:nvPr>
        </p:nvSpPr>
        <p:spPr>
          <a:xfrm>
            <a:off x="0" y="3482977"/>
            <a:ext cx="12192000" cy="3375025"/>
          </a:xfrm>
          <a:prstGeom prst="rect">
            <a:avLst/>
          </a:prstGeom>
          <a:solidFill>
            <a:srgbClr val="012F62"/>
          </a:solidFill>
          <a:ln>
            <a:noFill/>
          </a:ln>
        </p:spPr>
      </p:sp>
      <p:cxnSp>
        <p:nvCxnSpPr>
          <p:cNvPr id="111" name="Google Shape;111;p30"/>
          <p:cNvCxnSpPr/>
          <p:nvPr/>
        </p:nvCxnSpPr>
        <p:spPr>
          <a:xfrm>
            <a:off x="4961621" y="339644"/>
            <a:ext cx="0" cy="2806512"/>
          </a:xfrm>
          <a:prstGeom prst="straightConnector1">
            <a:avLst/>
          </a:prstGeom>
          <a:noFill/>
          <a:ln w="12700" cap="flat" cmpd="sng">
            <a:solidFill>
              <a:srgbClr val="262626"/>
            </a:solidFill>
            <a:prstDash val="solid"/>
            <a:miter lim="800000"/>
            <a:headEnd type="none" w="sm" len="sm"/>
            <a:tailEnd type="none" w="sm" len="sm"/>
          </a:ln>
        </p:spPr>
      </p:cxnSp>
      <p:sp>
        <p:nvSpPr>
          <p:cNvPr id="112" name="Google Shape;112;p30"/>
          <p:cNvSpPr txBox="1">
            <a:spLocks noGrp="1"/>
          </p:cNvSpPr>
          <p:nvPr>
            <p:ph type="body" idx="1"/>
          </p:nvPr>
        </p:nvSpPr>
        <p:spPr>
          <a:xfrm>
            <a:off x="5351244" y="339644"/>
            <a:ext cx="6002556"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0"/>
          <p:cNvSpPr txBox="1">
            <a:spLocks noGrp="1"/>
          </p:cNvSpPr>
          <p:nvPr>
            <p:ph type="ctrTitle"/>
          </p:nvPr>
        </p:nvSpPr>
        <p:spPr>
          <a:xfrm>
            <a:off x="392623" y="339644"/>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ntenido con leyenda_5">
  <p:cSld name="Contenido con leyenda_5">
    <p:spTree>
      <p:nvGrpSpPr>
        <p:cNvPr id="1" name="Shape 114"/>
        <p:cNvGrpSpPr/>
        <p:nvPr/>
      </p:nvGrpSpPr>
      <p:grpSpPr>
        <a:xfrm>
          <a:off x="0" y="0"/>
          <a:ext cx="0" cy="0"/>
          <a:chOff x="0" y="0"/>
          <a:chExt cx="0" cy="0"/>
        </a:xfrm>
      </p:grpSpPr>
      <p:sp>
        <p:nvSpPr>
          <p:cNvPr id="115" name="Google Shape;115;p31"/>
          <p:cNvSpPr>
            <a:spLocks noGrp="1"/>
          </p:cNvSpPr>
          <p:nvPr>
            <p:ph type="pic" idx="2"/>
          </p:nvPr>
        </p:nvSpPr>
        <p:spPr>
          <a:xfrm>
            <a:off x="0" y="3482977"/>
            <a:ext cx="12192000" cy="3375025"/>
          </a:xfrm>
          <a:prstGeom prst="rect">
            <a:avLst/>
          </a:prstGeom>
          <a:solidFill>
            <a:srgbClr val="012F62"/>
          </a:solidFill>
          <a:ln>
            <a:noFill/>
          </a:ln>
        </p:spPr>
      </p:sp>
      <p:sp>
        <p:nvSpPr>
          <p:cNvPr id="116" name="Google Shape;116;p31"/>
          <p:cNvSpPr txBox="1">
            <a:spLocks noGrp="1"/>
          </p:cNvSpPr>
          <p:nvPr>
            <p:ph type="body" idx="1"/>
          </p:nvPr>
        </p:nvSpPr>
        <p:spPr>
          <a:xfrm>
            <a:off x="5351244" y="568512"/>
            <a:ext cx="6002556" cy="2806511"/>
          </a:xfrm>
          <a:prstGeom prst="rect">
            <a:avLst/>
          </a:prstGeom>
          <a:noFill/>
          <a:ln>
            <a:noFill/>
          </a:ln>
        </p:spPr>
        <p:txBody>
          <a:bodyPr spcFirstLastPara="1" wrap="square" lIns="91425" tIns="45700" rIns="91425" bIns="45700" anchor="ctr" anchorCtr="0">
            <a:normAutofit/>
          </a:bodyPr>
          <a:lstStyle>
            <a:lvl1pPr marL="457200" lvl="0" indent="-330200" algn="l">
              <a:lnSpc>
                <a:spcPct val="9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9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31"/>
          <p:cNvSpPr txBox="1">
            <a:spLocks noGrp="1"/>
          </p:cNvSpPr>
          <p:nvPr>
            <p:ph type="ctrTitle"/>
          </p:nvPr>
        </p:nvSpPr>
        <p:spPr>
          <a:xfrm>
            <a:off x="392623" y="568512"/>
            <a:ext cx="4179376" cy="2806512"/>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18" name="Google Shape;118;p31"/>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ación_1">
  <p:cSld name="Comparación_1">
    <p:spTree>
      <p:nvGrpSpPr>
        <p:cNvPr id="1" name="Shape 119"/>
        <p:cNvGrpSpPr/>
        <p:nvPr/>
      </p:nvGrpSpPr>
      <p:grpSpPr>
        <a:xfrm>
          <a:off x="0" y="0"/>
          <a:ext cx="0" cy="0"/>
          <a:chOff x="0" y="0"/>
          <a:chExt cx="0" cy="0"/>
        </a:xfrm>
      </p:grpSpPr>
      <p:sp>
        <p:nvSpPr>
          <p:cNvPr id="120" name="Google Shape;120;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23" name="Google Shape;123;p32"/>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24" name="Google Shape;124;p32"/>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125" name="Google Shape;125;p32"/>
          <p:cNvCxnSpPr/>
          <p:nvPr/>
        </p:nvCxnSpPr>
        <p:spPr>
          <a:xfrm>
            <a:off x="1134319" y="0"/>
            <a:ext cx="0" cy="6858000"/>
          </a:xfrm>
          <a:prstGeom prst="straightConnector1">
            <a:avLst/>
          </a:prstGeom>
          <a:noFill/>
          <a:ln w="12700" cap="flat" cmpd="sng">
            <a:solidFill>
              <a:schemeClr val="dk1"/>
            </a:solidFill>
            <a:prstDash val="solid"/>
            <a:miter lim="800000"/>
            <a:headEnd type="none" w="sm" len="sm"/>
            <a:tailEnd type="none" w="sm" len="sm"/>
          </a:ln>
        </p:spPr>
      </p:cxnSp>
      <p:sp>
        <p:nvSpPr>
          <p:cNvPr id="126" name="Google Shape;126;p32"/>
          <p:cNvSpPr txBox="1">
            <a:spLocks noGrp="1"/>
          </p:cNvSpPr>
          <p:nvPr>
            <p:ph type="body" idx="1"/>
          </p:nvPr>
        </p:nvSpPr>
        <p:spPr>
          <a:xfrm>
            <a:off x="1627321"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32"/>
          <p:cNvSpPr txBox="1">
            <a:spLocks noGrp="1"/>
          </p:cNvSpPr>
          <p:nvPr>
            <p:ph type="body" idx="2"/>
          </p:nvPr>
        </p:nvSpPr>
        <p:spPr>
          <a:xfrm>
            <a:off x="7067963"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32"/>
          <p:cNvSpPr txBox="1">
            <a:spLocks noGrp="1"/>
          </p:cNvSpPr>
          <p:nvPr>
            <p:ph type="body" idx="3"/>
          </p:nvPr>
        </p:nvSpPr>
        <p:spPr>
          <a:xfrm>
            <a:off x="1627322" y="1468740"/>
            <a:ext cx="467215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9" name="Google Shape;129;p32"/>
          <p:cNvSpPr txBox="1">
            <a:spLocks noGrp="1"/>
          </p:cNvSpPr>
          <p:nvPr>
            <p:ph type="body" idx="4"/>
          </p:nvPr>
        </p:nvSpPr>
        <p:spPr>
          <a:xfrm>
            <a:off x="7067963" y="1468740"/>
            <a:ext cx="469516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ación_2">
  <p:cSld name="Comparación_2">
    <p:spTree>
      <p:nvGrpSpPr>
        <p:cNvPr id="1" name="Shape 130"/>
        <p:cNvGrpSpPr/>
        <p:nvPr/>
      </p:nvGrpSpPr>
      <p:grpSpPr>
        <a:xfrm>
          <a:off x="0" y="0"/>
          <a:ext cx="0" cy="0"/>
          <a:chOff x="0" y="0"/>
          <a:chExt cx="0" cy="0"/>
        </a:xfrm>
      </p:grpSpPr>
      <p:sp>
        <p:nvSpPr>
          <p:cNvPr id="131" name="Google Shape;131;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34" name="Google Shape;134;p33"/>
          <p:cNvSpPr txBox="1">
            <a:spLocks noGrp="1"/>
          </p:cNvSpPr>
          <p:nvPr>
            <p:ph type="ctrTitle"/>
          </p:nvPr>
        </p:nvSpPr>
        <p:spPr>
          <a:xfrm>
            <a:off x="392623"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135" name="Google Shape;135;p33"/>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sp>
        <p:nvSpPr>
          <p:cNvPr id="136" name="Google Shape;136;p33"/>
          <p:cNvSpPr txBox="1">
            <a:spLocks noGrp="1"/>
          </p:cNvSpPr>
          <p:nvPr>
            <p:ph type="body" idx="1"/>
          </p:nvPr>
        </p:nvSpPr>
        <p:spPr>
          <a:xfrm>
            <a:off x="392623"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3"/>
          <p:cNvSpPr txBox="1">
            <a:spLocks noGrp="1"/>
          </p:cNvSpPr>
          <p:nvPr>
            <p:ph type="body" idx="2"/>
          </p:nvPr>
        </p:nvSpPr>
        <p:spPr>
          <a:xfrm>
            <a:off x="5833265" y="2330824"/>
            <a:ext cx="4693727"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3"/>
          <p:cNvSpPr txBox="1">
            <a:spLocks noGrp="1"/>
          </p:cNvSpPr>
          <p:nvPr>
            <p:ph type="body" idx="3"/>
          </p:nvPr>
        </p:nvSpPr>
        <p:spPr>
          <a:xfrm>
            <a:off x="392624" y="1468740"/>
            <a:ext cx="4672156"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9" name="Google Shape;139;p33"/>
          <p:cNvSpPr txBox="1">
            <a:spLocks noGrp="1"/>
          </p:cNvSpPr>
          <p:nvPr>
            <p:ph type="body" idx="4"/>
          </p:nvPr>
        </p:nvSpPr>
        <p:spPr>
          <a:xfrm>
            <a:off x="5833265" y="1468740"/>
            <a:ext cx="4695165"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140" name="Google Shape;140;p33"/>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contenido_1">
  <p:cSld name="Título y contenido_1">
    <p:spTree>
      <p:nvGrpSpPr>
        <p:cNvPr id="1" name="Shape 20"/>
        <p:cNvGrpSpPr/>
        <p:nvPr/>
      </p:nvGrpSpPr>
      <p:grpSpPr>
        <a:xfrm>
          <a:off x="0" y="0"/>
          <a:ext cx="0" cy="0"/>
          <a:chOff x="0" y="0"/>
          <a:chExt cx="0" cy="0"/>
        </a:xfrm>
      </p:grpSpPr>
      <p:sp>
        <p:nvSpPr>
          <p:cNvPr id="21" name="Google Shape;2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4" name="Google Shape;24;p16"/>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6"/>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6" name="Google Shape;26;p16"/>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7" name="Google Shape;27;p16"/>
          <p:cNvCxnSpPr/>
          <p:nvPr/>
        </p:nvCxnSpPr>
        <p:spPr>
          <a:xfrm>
            <a:off x="1134319"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mparación_3">
  <p:cSld name="Comparación_3">
    <p:spTree>
      <p:nvGrpSpPr>
        <p:cNvPr id="1" name="Shape 141"/>
        <p:cNvGrpSpPr/>
        <p:nvPr/>
      </p:nvGrpSpPr>
      <p:grpSpPr>
        <a:xfrm>
          <a:off x="0" y="0"/>
          <a:ext cx="0" cy="0"/>
          <a:chOff x="0" y="0"/>
          <a:chExt cx="0" cy="0"/>
        </a:xfrm>
      </p:grpSpPr>
      <p:sp>
        <p:nvSpPr>
          <p:cNvPr id="142" name="Google Shape;142;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4" name="Google Shape;144;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45" name="Google Shape;145;p34"/>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34"/>
          <p:cNvSpPr txBox="1">
            <a:spLocks noGrp="1"/>
          </p:cNvSpPr>
          <p:nvPr>
            <p:ph type="body" idx="1"/>
          </p:nvPr>
        </p:nvSpPr>
        <p:spPr>
          <a:xfrm>
            <a:off x="392623"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7" name="Google Shape;147;p34"/>
          <p:cNvSpPr txBox="1">
            <a:spLocks noGrp="1"/>
          </p:cNvSpPr>
          <p:nvPr>
            <p:ph type="body" idx="2"/>
          </p:nvPr>
        </p:nvSpPr>
        <p:spPr>
          <a:xfrm>
            <a:off x="6172200"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dk1"/>
              </a:buClr>
              <a:buSzPts val="1600"/>
              <a:buChar char="•"/>
              <a:defRPr sz="1600">
                <a:latin typeface="Calibri"/>
                <a:ea typeface="Calibri"/>
                <a:cs typeface="Calibri"/>
                <a:sym typeface="Calibri"/>
              </a:defRPr>
            </a:lvl1pPr>
            <a:lvl2pPr marL="914400" lvl="1"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2pPr>
            <a:lvl3pPr marL="1371600" lvl="2"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3pPr>
            <a:lvl4pPr marL="1828800" lvl="3"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4pPr>
            <a:lvl5pPr marL="2286000" lvl="4" indent="-330200" algn="l">
              <a:lnSpc>
                <a:spcPct val="100000"/>
              </a:lnSpc>
              <a:spcBef>
                <a:spcPts val="500"/>
              </a:spcBef>
              <a:spcAft>
                <a:spcPts val="0"/>
              </a:spcAft>
              <a:buClr>
                <a:schemeClr val="dk1"/>
              </a:buClr>
              <a:buSzPts val="1600"/>
              <a:buChar char="•"/>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8" name="Google Shape;148;p34"/>
          <p:cNvSpPr txBox="1">
            <a:spLocks noGrp="1"/>
          </p:cNvSpPr>
          <p:nvPr>
            <p:ph type="body" idx="3"/>
          </p:nvPr>
        </p:nvSpPr>
        <p:spPr>
          <a:xfrm>
            <a:off x="392623" y="146874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49" name="Google Shape;149;p34"/>
          <p:cNvSpPr txBox="1">
            <a:spLocks noGrp="1"/>
          </p:cNvSpPr>
          <p:nvPr>
            <p:ph type="body" idx="4"/>
          </p:nvPr>
        </p:nvSpPr>
        <p:spPr>
          <a:xfrm>
            <a:off x="6172200" y="146874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800"/>
              <a:buNone/>
              <a:defRPr sz="2800" b="1">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150" name="Google Shape;150;p34"/>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mparación_5">
  <p:cSld name="Comparación_5">
    <p:spTree>
      <p:nvGrpSpPr>
        <p:cNvPr id="1" name="Shape 151"/>
        <p:cNvGrpSpPr/>
        <p:nvPr/>
      </p:nvGrpSpPr>
      <p:grpSpPr>
        <a:xfrm>
          <a:off x="0" y="0"/>
          <a:ext cx="0" cy="0"/>
          <a:chOff x="0" y="0"/>
          <a:chExt cx="0" cy="0"/>
        </a:xfrm>
      </p:grpSpPr>
      <p:sp>
        <p:nvSpPr>
          <p:cNvPr id="152" name="Google Shape;152;p35"/>
          <p:cNvSpPr>
            <a:spLocks noGrp="1"/>
          </p:cNvSpPr>
          <p:nvPr>
            <p:ph type="pic" idx="2"/>
          </p:nvPr>
        </p:nvSpPr>
        <p:spPr>
          <a:xfrm>
            <a:off x="1" y="-1"/>
            <a:ext cx="12192000" cy="6857999"/>
          </a:xfrm>
          <a:prstGeom prst="rect">
            <a:avLst/>
          </a:prstGeom>
          <a:solidFill>
            <a:srgbClr val="012F62"/>
          </a:solidFill>
          <a:ln>
            <a:noFill/>
          </a:ln>
        </p:spPr>
      </p:sp>
      <p:cxnSp>
        <p:nvCxnSpPr>
          <p:cNvPr id="153" name="Google Shape;153;p35"/>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54" name="Google Shape;154;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57" name="Google Shape;157;p35"/>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5"/>
          <p:cNvSpPr txBox="1">
            <a:spLocks noGrp="1"/>
          </p:cNvSpPr>
          <p:nvPr>
            <p:ph type="body" idx="1"/>
          </p:nvPr>
        </p:nvSpPr>
        <p:spPr>
          <a:xfrm>
            <a:off x="392623"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lt1"/>
              </a:buClr>
              <a:buSzPts val="1600"/>
              <a:buChar char="•"/>
              <a:defRPr sz="1600">
                <a:solidFill>
                  <a:schemeClr val="lt1"/>
                </a:solidFill>
                <a:latin typeface="Calibri"/>
                <a:ea typeface="Calibri"/>
                <a:cs typeface="Calibri"/>
                <a:sym typeface="Calibri"/>
              </a:defRPr>
            </a:lvl1pPr>
            <a:lvl2pPr marL="914400" lvl="1"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2pPr>
            <a:lvl3pPr marL="1371600" lvl="2"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3pPr>
            <a:lvl4pPr marL="1828800" lvl="3"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4pPr>
            <a:lvl5pPr marL="2286000" lvl="4"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9" name="Google Shape;159;p35"/>
          <p:cNvSpPr txBox="1">
            <a:spLocks noGrp="1"/>
          </p:cNvSpPr>
          <p:nvPr>
            <p:ph type="body" idx="3"/>
          </p:nvPr>
        </p:nvSpPr>
        <p:spPr>
          <a:xfrm>
            <a:off x="6172200" y="2330824"/>
            <a:ext cx="5181600" cy="3846139"/>
          </a:xfrm>
          <a:prstGeom prst="rect">
            <a:avLst/>
          </a:prstGeom>
          <a:noFill/>
          <a:ln>
            <a:noFill/>
          </a:ln>
        </p:spPr>
        <p:txBody>
          <a:bodyPr spcFirstLastPara="1" wrap="square" lIns="91425" tIns="45700" rIns="91425" bIns="45700" anchor="t" anchorCtr="0">
            <a:normAutofit/>
          </a:bodyPr>
          <a:lstStyle>
            <a:lvl1pPr marL="457200" lvl="0" indent="-330200" algn="l">
              <a:lnSpc>
                <a:spcPct val="100000"/>
              </a:lnSpc>
              <a:spcBef>
                <a:spcPts val="1000"/>
              </a:spcBef>
              <a:spcAft>
                <a:spcPts val="0"/>
              </a:spcAft>
              <a:buClr>
                <a:schemeClr val="lt1"/>
              </a:buClr>
              <a:buSzPts val="1600"/>
              <a:buChar char="•"/>
              <a:defRPr sz="1600">
                <a:solidFill>
                  <a:schemeClr val="lt1"/>
                </a:solidFill>
                <a:latin typeface="Calibri"/>
                <a:ea typeface="Calibri"/>
                <a:cs typeface="Calibri"/>
                <a:sym typeface="Calibri"/>
              </a:defRPr>
            </a:lvl1pPr>
            <a:lvl2pPr marL="914400" lvl="1"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2pPr>
            <a:lvl3pPr marL="1371600" lvl="2"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3pPr>
            <a:lvl4pPr marL="1828800" lvl="3"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4pPr>
            <a:lvl5pPr marL="2286000" lvl="4" indent="-330200" algn="l">
              <a:lnSpc>
                <a:spcPct val="100000"/>
              </a:lnSpc>
              <a:spcBef>
                <a:spcPts val="500"/>
              </a:spcBef>
              <a:spcAft>
                <a:spcPts val="0"/>
              </a:spcAft>
              <a:buClr>
                <a:schemeClr val="lt1"/>
              </a:buClr>
              <a:buSzPts val="1600"/>
              <a:buChar char="•"/>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35"/>
          <p:cNvSpPr txBox="1">
            <a:spLocks noGrp="1"/>
          </p:cNvSpPr>
          <p:nvPr>
            <p:ph type="body" idx="4"/>
          </p:nvPr>
        </p:nvSpPr>
        <p:spPr>
          <a:xfrm>
            <a:off x="392623" y="1468740"/>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61" name="Google Shape;161;p35"/>
          <p:cNvSpPr txBox="1">
            <a:spLocks noGrp="1"/>
          </p:cNvSpPr>
          <p:nvPr>
            <p:ph type="body" idx="5"/>
          </p:nvPr>
        </p:nvSpPr>
        <p:spPr>
          <a:xfrm>
            <a:off x="6172200" y="1468740"/>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1">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162" name="Google Shape;162;p35"/>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magen_2">
  <p:cSld name="Imagen_2">
    <p:spTree>
      <p:nvGrpSpPr>
        <p:cNvPr id="1" name="Shape 163"/>
        <p:cNvGrpSpPr/>
        <p:nvPr/>
      </p:nvGrpSpPr>
      <p:grpSpPr>
        <a:xfrm>
          <a:off x="0" y="0"/>
          <a:ext cx="0" cy="0"/>
          <a:chOff x="0" y="0"/>
          <a:chExt cx="0" cy="0"/>
        </a:xfrm>
      </p:grpSpPr>
      <p:sp>
        <p:nvSpPr>
          <p:cNvPr id="164" name="Google Shape;164;p36"/>
          <p:cNvSpPr>
            <a:spLocks noGrp="1"/>
          </p:cNvSpPr>
          <p:nvPr>
            <p:ph type="pic" idx="2"/>
          </p:nvPr>
        </p:nvSpPr>
        <p:spPr>
          <a:xfrm>
            <a:off x="392623" y="588936"/>
            <a:ext cx="11432584" cy="5976637"/>
          </a:xfrm>
          <a:prstGeom prst="rect">
            <a:avLst/>
          </a:prstGeom>
          <a:solidFill>
            <a:srgbClr val="012F62"/>
          </a:solidFill>
          <a:ln>
            <a:noFill/>
          </a:ln>
        </p:spPr>
      </p:sp>
      <p:cxnSp>
        <p:nvCxnSpPr>
          <p:cNvPr id="165" name="Google Shape;165;p36"/>
          <p:cNvCxnSpPr/>
          <p:nvPr/>
        </p:nvCxnSpPr>
        <p:spPr>
          <a:xfrm>
            <a:off x="0" y="292426"/>
            <a:ext cx="12192000" cy="0"/>
          </a:xfrm>
          <a:prstGeom prst="straightConnector1">
            <a:avLst/>
          </a:prstGeom>
          <a:noFill/>
          <a:ln w="12700" cap="flat" cmpd="sng">
            <a:solidFill>
              <a:schemeClr val="dk1"/>
            </a:solidFill>
            <a:prstDash val="solid"/>
            <a:miter lim="800000"/>
            <a:headEnd type="none" w="sm" len="sm"/>
            <a:tailEnd type="none" w="sm" len="sm"/>
          </a:ln>
        </p:spPr>
      </p:cxnSp>
      <p:sp>
        <p:nvSpPr>
          <p:cNvPr id="166" name="Google Shape;166;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n_3">
  <p:cSld name="Imagen_3">
    <p:spTree>
      <p:nvGrpSpPr>
        <p:cNvPr id="1" name="Shape 167"/>
        <p:cNvGrpSpPr/>
        <p:nvPr/>
      </p:nvGrpSpPr>
      <p:grpSpPr>
        <a:xfrm>
          <a:off x="0" y="0"/>
          <a:ext cx="0" cy="0"/>
          <a:chOff x="0" y="0"/>
          <a:chExt cx="0" cy="0"/>
        </a:xfrm>
      </p:grpSpPr>
      <p:sp>
        <p:nvSpPr>
          <p:cNvPr id="168" name="Google Shape;168;p37"/>
          <p:cNvSpPr>
            <a:spLocks noGrp="1"/>
          </p:cNvSpPr>
          <p:nvPr>
            <p:ph type="pic" idx="2"/>
          </p:nvPr>
        </p:nvSpPr>
        <p:spPr>
          <a:xfrm>
            <a:off x="392623" y="292426"/>
            <a:ext cx="10219457" cy="6273148"/>
          </a:xfrm>
          <a:prstGeom prst="rect">
            <a:avLst/>
          </a:prstGeom>
          <a:solidFill>
            <a:srgbClr val="012F62"/>
          </a:solidFill>
          <a:ln>
            <a:noFill/>
          </a:ln>
        </p:spPr>
      </p:sp>
      <p:cxnSp>
        <p:nvCxnSpPr>
          <p:cNvPr id="169" name="Google Shape;169;p37"/>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
        <p:nvSpPr>
          <p:cNvPr id="170" name="Google Shape;170;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n_4">
  <p:cSld name="Imagen_4">
    <p:bg>
      <p:bgPr>
        <a:solidFill>
          <a:srgbClr val="012F62"/>
        </a:solidFill>
        <a:effectLst/>
      </p:bgPr>
    </p:bg>
    <p:spTree>
      <p:nvGrpSpPr>
        <p:cNvPr id="1" name="Shape 171"/>
        <p:cNvGrpSpPr/>
        <p:nvPr/>
      </p:nvGrpSpPr>
      <p:grpSpPr>
        <a:xfrm>
          <a:off x="0" y="0"/>
          <a:ext cx="0" cy="0"/>
          <a:chOff x="0" y="0"/>
          <a:chExt cx="0" cy="0"/>
        </a:xfrm>
      </p:grpSpPr>
      <p:sp>
        <p:nvSpPr>
          <p:cNvPr id="172" name="Google Shape;172;p38"/>
          <p:cNvSpPr>
            <a:spLocks noGrp="1"/>
          </p:cNvSpPr>
          <p:nvPr>
            <p:ph type="pic" idx="2"/>
          </p:nvPr>
        </p:nvSpPr>
        <p:spPr>
          <a:xfrm>
            <a:off x="1134319" y="0"/>
            <a:ext cx="11057680" cy="6858000"/>
          </a:xfrm>
          <a:prstGeom prst="rect">
            <a:avLst/>
          </a:prstGeom>
          <a:solidFill>
            <a:srgbClr val="012F62"/>
          </a:solidFill>
          <a:ln>
            <a:noFill/>
          </a:ln>
        </p:spPr>
      </p:sp>
      <p:cxnSp>
        <p:nvCxnSpPr>
          <p:cNvPr id="173" name="Google Shape;173;p38"/>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
        <p:nvSpPr>
          <p:cNvPr id="174" name="Google Shape;174;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Imagen_5">
  <p:cSld name="Imagen_5">
    <p:spTree>
      <p:nvGrpSpPr>
        <p:cNvPr id="1" name="Shape 175"/>
        <p:cNvGrpSpPr/>
        <p:nvPr/>
      </p:nvGrpSpPr>
      <p:grpSpPr>
        <a:xfrm>
          <a:off x="0" y="0"/>
          <a:ext cx="0" cy="0"/>
          <a:chOff x="0" y="0"/>
          <a:chExt cx="0" cy="0"/>
        </a:xfrm>
      </p:grpSpPr>
      <p:sp>
        <p:nvSpPr>
          <p:cNvPr id="176" name="Google Shape;176;p39"/>
          <p:cNvSpPr>
            <a:spLocks noGrp="1"/>
          </p:cNvSpPr>
          <p:nvPr>
            <p:ph type="pic" idx="2"/>
          </p:nvPr>
        </p:nvSpPr>
        <p:spPr>
          <a:xfrm>
            <a:off x="0" y="0"/>
            <a:ext cx="12191999" cy="6858000"/>
          </a:xfrm>
          <a:prstGeom prst="rect">
            <a:avLst/>
          </a:prstGeom>
          <a:solidFill>
            <a:srgbClr val="012F62"/>
          </a:solidFill>
          <a:ln>
            <a:noFill/>
          </a:ln>
        </p:spPr>
      </p:sp>
      <p:cxnSp>
        <p:nvCxnSpPr>
          <p:cNvPr id="177" name="Google Shape;177;p39"/>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178" name="Google Shape;178;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Imagen y contenido_1">
  <p:cSld name="Imagen y contenido_1">
    <p:spTree>
      <p:nvGrpSpPr>
        <p:cNvPr id="1" name="Shape 179"/>
        <p:cNvGrpSpPr/>
        <p:nvPr/>
      </p:nvGrpSpPr>
      <p:grpSpPr>
        <a:xfrm>
          <a:off x="0" y="0"/>
          <a:ext cx="0" cy="0"/>
          <a:chOff x="0" y="0"/>
          <a:chExt cx="0" cy="0"/>
        </a:xfrm>
      </p:grpSpPr>
      <p:sp>
        <p:nvSpPr>
          <p:cNvPr id="180" name="Google Shape;180;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1" name="Google Shape;181;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83" name="Google Shape;183;p40"/>
          <p:cNvSpPr>
            <a:spLocks noGrp="1"/>
          </p:cNvSpPr>
          <p:nvPr>
            <p:ph type="pic" idx="2"/>
          </p:nvPr>
        </p:nvSpPr>
        <p:spPr>
          <a:xfrm>
            <a:off x="6993359" y="1"/>
            <a:ext cx="5198641" cy="6858002"/>
          </a:xfrm>
          <a:prstGeom prst="rect">
            <a:avLst/>
          </a:prstGeom>
          <a:solidFill>
            <a:srgbClr val="012F62"/>
          </a:solidFill>
          <a:ln>
            <a:noFill/>
          </a:ln>
        </p:spPr>
      </p:sp>
      <p:sp>
        <p:nvSpPr>
          <p:cNvPr id="184" name="Google Shape;184;p40"/>
          <p:cNvSpPr txBox="1">
            <a:spLocks noGrp="1"/>
          </p:cNvSpPr>
          <p:nvPr>
            <p:ph type="ctrTitle"/>
          </p:nvPr>
        </p:nvSpPr>
        <p:spPr>
          <a:xfrm>
            <a:off x="1648661"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 name="Google Shape;185;p40"/>
          <p:cNvSpPr txBox="1">
            <a:spLocks noGrp="1"/>
          </p:cNvSpPr>
          <p:nvPr>
            <p:ph type="body" idx="1"/>
          </p:nvPr>
        </p:nvSpPr>
        <p:spPr>
          <a:xfrm>
            <a:off x="1645581"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86" name="Google Shape;186;p40"/>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187" name="Google Shape;187;p40"/>
          <p:cNvCxnSpPr/>
          <p:nvPr/>
        </p:nvCxnSpPr>
        <p:spPr>
          <a:xfrm>
            <a:off x="1134319"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Imagen y contenido_2">
  <p:cSld name="Imagen y contenido_2">
    <p:spTree>
      <p:nvGrpSpPr>
        <p:cNvPr id="1" name="Shape 188"/>
        <p:cNvGrpSpPr/>
        <p:nvPr/>
      </p:nvGrpSpPr>
      <p:grpSpPr>
        <a:xfrm>
          <a:off x="0" y="0"/>
          <a:ext cx="0" cy="0"/>
          <a:chOff x="0" y="0"/>
          <a:chExt cx="0" cy="0"/>
        </a:xfrm>
      </p:grpSpPr>
      <p:sp>
        <p:nvSpPr>
          <p:cNvPr id="189" name="Google Shape;18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0" name="Google Shape;19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192" name="Google Shape;192;p41"/>
          <p:cNvSpPr>
            <a:spLocks noGrp="1"/>
          </p:cNvSpPr>
          <p:nvPr>
            <p:ph type="pic" idx="2"/>
          </p:nvPr>
        </p:nvSpPr>
        <p:spPr>
          <a:xfrm>
            <a:off x="0" y="1"/>
            <a:ext cx="5198641" cy="6858002"/>
          </a:xfrm>
          <a:prstGeom prst="rect">
            <a:avLst/>
          </a:prstGeom>
          <a:solidFill>
            <a:srgbClr val="012F62"/>
          </a:solidFill>
          <a:ln>
            <a:noFill/>
          </a:ln>
        </p:spPr>
      </p:sp>
      <p:sp>
        <p:nvSpPr>
          <p:cNvPr id="193" name="Google Shape;193;p41"/>
          <p:cNvSpPr txBox="1">
            <a:spLocks noGrp="1"/>
          </p:cNvSpPr>
          <p:nvPr>
            <p:ph type="ctrTitle"/>
          </p:nvPr>
        </p:nvSpPr>
        <p:spPr>
          <a:xfrm>
            <a:off x="5711877"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41"/>
          <p:cNvSpPr txBox="1">
            <a:spLocks noGrp="1"/>
          </p:cNvSpPr>
          <p:nvPr>
            <p:ph type="body" idx="1"/>
          </p:nvPr>
        </p:nvSpPr>
        <p:spPr>
          <a:xfrm>
            <a:off x="5708797"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195" name="Google Shape;195;p41"/>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196" name="Google Shape;196;p41"/>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Imagen y contenido_4">
  <p:cSld name="Imagen y contenido_4">
    <p:bg>
      <p:bgPr>
        <a:solidFill>
          <a:srgbClr val="012F62"/>
        </a:solidFill>
        <a:effectLst/>
      </p:bgPr>
    </p:bg>
    <p:spTree>
      <p:nvGrpSpPr>
        <p:cNvPr id="1" name="Shape 197"/>
        <p:cNvGrpSpPr/>
        <p:nvPr/>
      </p:nvGrpSpPr>
      <p:grpSpPr>
        <a:xfrm>
          <a:off x="0" y="0"/>
          <a:ext cx="0" cy="0"/>
          <a:chOff x="0" y="0"/>
          <a:chExt cx="0" cy="0"/>
        </a:xfrm>
      </p:grpSpPr>
      <p:sp>
        <p:nvSpPr>
          <p:cNvPr id="198" name="Google Shape;198;p42"/>
          <p:cNvSpPr>
            <a:spLocks noGrp="1"/>
          </p:cNvSpPr>
          <p:nvPr>
            <p:ph type="pic" idx="2"/>
          </p:nvPr>
        </p:nvSpPr>
        <p:spPr>
          <a:xfrm>
            <a:off x="1134319" y="1"/>
            <a:ext cx="11057681" cy="6858002"/>
          </a:xfrm>
          <a:prstGeom prst="rect">
            <a:avLst/>
          </a:prstGeom>
          <a:solidFill>
            <a:srgbClr val="012F62"/>
          </a:solidFill>
          <a:ln>
            <a:noFill/>
          </a:ln>
        </p:spPr>
      </p:sp>
      <p:sp>
        <p:nvSpPr>
          <p:cNvPr id="199" name="Google Shape;199;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 name="Google Shape;200;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 name="Google Shape;201;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02" name="Google Shape;202;p42"/>
          <p:cNvSpPr txBox="1">
            <a:spLocks noGrp="1"/>
          </p:cNvSpPr>
          <p:nvPr>
            <p:ph type="ctrTitle"/>
          </p:nvPr>
        </p:nvSpPr>
        <p:spPr>
          <a:xfrm>
            <a:off x="1648661"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42"/>
          <p:cNvSpPr txBox="1">
            <a:spLocks noGrp="1"/>
          </p:cNvSpPr>
          <p:nvPr>
            <p:ph type="body" idx="1"/>
          </p:nvPr>
        </p:nvSpPr>
        <p:spPr>
          <a:xfrm>
            <a:off x="1645581"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04" name="Google Shape;204;p42"/>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05" name="Google Shape;205;p42"/>
          <p:cNvCxnSpPr/>
          <p:nvPr/>
        </p:nvCxnSpPr>
        <p:spPr>
          <a:xfrm>
            <a:off x="1124487"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Imagen y contenido_5">
  <p:cSld name="Imagen y contenido_5">
    <p:spTree>
      <p:nvGrpSpPr>
        <p:cNvPr id="1" name="Shape 206"/>
        <p:cNvGrpSpPr/>
        <p:nvPr/>
      </p:nvGrpSpPr>
      <p:grpSpPr>
        <a:xfrm>
          <a:off x="0" y="0"/>
          <a:ext cx="0" cy="0"/>
          <a:chOff x="0" y="0"/>
          <a:chExt cx="0" cy="0"/>
        </a:xfrm>
      </p:grpSpPr>
      <p:sp>
        <p:nvSpPr>
          <p:cNvPr id="207" name="Google Shape;207;p43"/>
          <p:cNvSpPr>
            <a:spLocks noGrp="1"/>
          </p:cNvSpPr>
          <p:nvPr>
            <p:ph type="pic" idx="2"/>
          </p:nvPr>
        </p:nvSpPr>
        <p:spPr>
          <a:xfrm>
            <a:off x="1" y="1"/>
            <a:ext cx="12192000" cy="6858002"/>
          </a:xfrm>
          <a:prstGeom prst="rect">
            <a:avLst/>
          </a:prstGeom>
          <a:solidFill>
            <a:srgbClr val="012F62"/>
          </a:solidFill>
          <a:ln>
            <a:noFill/>
          </a:ln>
        </p:spPr>
      </p:sp>
      <p:sp>
        <p:nvSpPr>
          <p:cNvPr id="208" name="Google Shape;208;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9" name="Google Shape;209;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 name="Google Shape;210;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cxnSp>
        <p:nvCxnSpPr>
          <p:cNvPr id="211" name="Google Shape;211;p43"/>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12" name="Google Shape;212;p43"/>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
        <p:nvSpPr>
          <p:cNvPr id="213" name="Google Shape;213;p43"/>
          <p:cNvSpPr txBox="1">
            <a:spLocks noGrp="1"/>
          </p:cNvSpPr>
          <p:nvPr>
            <p:ph type="ctrTitle"/>
          </p:nvPr>
        </p:nvSpPr>
        <p:spPr>
          <a:xfrm>
            <a:off x="392623" y="339645"/>
            <a:ext cx="489057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 name="Google Shape;214;p43"/>
          <p:cNvSpPr txBox="1">
            <a:spLocks noGrp="1"/>
          </p:cNvSpPr>
          <p:nvPr>
            <p:ph type="body" idx="1"/>
          </p:nvPr>
        </p:nvSpPr>
        <p:spPr>
          <a:xfrm>
            <a:off x="392624" y="1507066"/>
            <a:ext cx="4890578"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de la presentación_2">
  <p:cSld name="Título de la presentación_2">
    <p:spTree>
      <p:nvGrpSpPr>
        <p:cNvPr id="1" name="Shape 28"/>
        <p:cNvGrpSpPr/>
        <p:nvPr/>
      </p:nvGrpSpPr>
      <p:grpSpPr>
        <a:xfrm>
          <a:off x="0" y="0"/>
          <a:ext cx="0" cy="0"/>
          <a:chOff x="0" y="0"/>
          <a:chExt cx="0" cy="0"/>
        </a:xfrm>
      </p:grpSpPr>
      <p:sp>
        <p:nvSpPr>
          <p:cNvPr id="29" name="Google Shape;29;p17"/>
          <p:cNvSpPr>
            <a:spLocks noGrp="1"/>
          </p:cNvSpPr>
          <p:nvPr>
            <p:ph type="pic" idx="2"/>
          </p:nvPr>
        </p:nvSpPr>
        <p:spPr>
          <a:xfrm>
            <a:off x="-2946" y="0"/>
            <a:ext cx="6098946" cy="6858000"/>
          </a:xfrm>
          <a:prstGeom prst="rect">
            <a:avLst/>
          </a:prstGeom>
          <a:solidFill>
            <a:srgbClr val="012F62"/>
          </a:solidFill>
          <a:ln>
            <a:noFill/>
          </a:ln>
        </p:spPr>
      </p:sp>
      <p:sp>
        <p:nvSpPr>
          <p:cNvPr id="30" name="Google Shape;30;p17"/>
          <p:cNvSpPr txBox="1">
            <a:spLocks noGrp="1"/>
          </p:cNvSpPr>
          <p:nvPr>
            <p:ph type="body" idx="1"/>
          </p:nvPr>
        </p:nvSpPr>
        <p:spPr>
          <a:xfrm>
            <a:off x="6487905" y="5286196"/>
            <a:ext cx="4179375" cy="356462"/>
          </a:xfrm>
          <a:prstGeom prst="rect">
            <a:avLst/>
          </a:prstGeom>
          <a:noFill/>
          <a:ln>
            <a:noFill/>
          </a:ln>
        </p:spPr>
        <p:txBody>
          <a:bodyPr spcFirstLastPara="1" wrap="square" lIns="0" tIns="45700" rIns="0" bIns="45700" anchor="t" anchorCtr="0">
            <a:normAutofit/>
          </a:bodyPr>
          <a:lstStyle>
            <a:lvl1pPr marL="457200" lvl="0" indent="-228600" algn="r">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1" name="Google Shape;31;p17"/>
          <p:cNvSpPr txBox="1">
            <a:spLocks noGrp="1"/>
          </p:cNvSpPr>
          <p:nvPr>
            <p:ph type="ctrTitle"/>
          </p:nvPr>
        </p:nvSpPr>
        <p:spPr>
          <a:xfrm>
            <a:off x="6487905" y="2715790"/>
            <a:ext cx="4179376" cy="2387600"/>
          </a:xfrm>
          <a:prstGeom prst="rect">
            <a:avLst/>
          </a:prstGeom>
          <a:noFill/>
          <a:ln>
            <a:noFill/>
          </a:ln>
        </p:spPr>
        <p:txBody>
          <a:bodyPr spcFirstLastPara="1" wrap="square" lIns="0" tIns="45700" rIns="0" bIns="45700" anchor="b" anchorCtr="0">
            <a:normAutofit/>
          </a:bodyPr>
          <a:lstStyle>
            <a:lvl1pPr lvl="0" algn="r">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2" name="Google Shape;32;p17"/>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Imagen con leyenda_2">
  <p:cSld name="Imagen con leyenda_2">
    <p:spTree>
      <p:nvGrpSpPr>
        <p:cNvPr id="1" name="Shape 215"/>
        <p:cNvGrpSpPr/>
        <p:nvPr/>
      </p:nvGrpSpPr>
      <p:grpSpPr>
        <a:xfrm>
          <a:off x="0" y="0"/>
          <a:ext cx="0" cy="0"/>
          <a:chOff x="0" y="0"/>
          <a:chExt cx="0" cy="0"/>
        </a:xfrm>
      </p:grpSpPr>
      <p:sp>
        <p:nvSpPr>
          <p:cNvPr id="216" name="Google Shape;216;p44"/>
          <p:cNvSpPr>
            <a:spLocks noGrp="1"/>
          </p:cNvSpPr>
          <p:nvPr>
            <p:ph type="pic" idx="2"/>
          </p:nvPr>
        </p:nvSpPr>
        <p:spPr>
          <a:xfrm>
            <a:off x="346059" y="292426"/>
            <a:ext cx="6297515" cy="6273148"/>
          </a:xfrm>
          <a:prstGeom prst="rect">
            <a:avLst/>
          </a:prstGeom>
          <a:solidFill>
            <a:srgbClr val="012F62"/>
          </a:solidFill>
          <a:ln>
            <a:noFill/>
          </a:ln>
        </p:spPr>
      </p:sp>
      <p:sp>
        <p:nvSpPr>
          <p:cNvPr id="217" name="Google Shape;217;p44"/>
          <p:cNvSpPr txBox="1">
            <a:spLocks noGrp="1"/>
          </p:cNvSpPr>
          <p:nvPr>
            <p:ph type="ctrTitle"/>
          </p:nvPr>
        </p:nvSpPr>
        <p:spPr>
          <a:xfrm>
            <a:off x="7313354" y="4418889"/>
            <a:ext cx="3289100"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000"/>
              <a:buFont typeface="Arial"/>
              <a:buNone/>
              <a:defRPr sz="40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44"/>
          <p:cNvSpPr txBox="1">
            <a:spLocks noGrp="1"/>
          </p:cNvSpPr>
          <p:nvPr>
            <p:ph type="body" idx="1"/>
          </p:nvPr>
        </p:nvSpPr>
        <p:spPr>
          <a:xfrm>
            <a:off x="7313355" y="5080791"/>
            <a:ext cx="3289100"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400"/>
              <a:buNone/>
              <a:defRPr sz="14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19" name="Google Shape;219;p44"/>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Imagen con leyenda_3">
  <p:cSld name="Imagen con leyenda_3">
    <p:spTree>
      <p:nvGrpSpPr>
        <p:cNvPr id="1" name="Shape 220"/>
        <p:cNvGrpSpPr/>
        <p:nvPr/>
      </p:nvGrpSpPr>
      <p:grpSpPr>
        <a:xfrm>
          <a:off x="0" y="0"/>
          <a:ext cx="0" cy="0"/>
          <a:chOff x="0" y="0"/>
          <a:chExt cx="0" cy="0"/>
        </a:xfrm>
      </p:grpSpPr>
      <p:sp>
        <p:nvSpPr>
          <p:cNvPr id="221" name="Google Shape;221;p45"/>
          <p:cNvSpPr>
            <a:spLocks noGrp="1"/>
          </p:cNvSpPr>
          <p:nvPr>
            <p:ph type="pic" idx="2"/>
          </p:nvPr>
        </p:nvSpPr>
        <p:spPr>
          <a:xfrm>
            <a:off x="5445942" y="292426"/>
            <a:ext cx="6297515" cy="6273148"/>
          </a:xfrm>
          <a:prstGeom prst="rect">
            <a:avLst/>
          </a:prstGeom>
          <a:solidFill>
            <a:srgbClr val="012F62"/>
          </a:solidFill>
          <a:ln>
            <a:noFill/>
          </a:ln>
        </p:spPr>
      </p:sp>
      <p:sp>
        <p:nvSpPr>
          <p:cNvPr id="222" name="Google Shape;222;p45"/>
          <p:cNvSpPr txBox="1">
            <a:spLocks noGrp="1"/>
          </p:cNvSpPr>
          <p:nvPr>
            <p:ph type="ctrTitle"/>
          </p:nvPr>
        </p:nvSpPr>
        <p:spPr>
          <a:xfrm>
            <a:off x="392622" y="4418889"/>
            <a:ext cx="4609683"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000"/>
              <a:buFont typeface="Arial"/>
              <a:buNone/>
              <a:defRPr sz="40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 name="Google Shape;223;p45"/>
          <p:cNvSpPr txBox="1">
            <a:spLocks noGrp="1"/>
          </p:cNvSpPr>
          <p:nvPr>
            <p:ph type="body" idx="1"/>
          </p:nvPr>
        </p:nvSpPr>
        <p:spPr>
          <a:xfrm>
            <a:off x="392622" y="5080791"/>
            <a:ext cx="4609683"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400"/>
              <a:buNone/>
              <a:defRPr sz="14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400"/>
              <a:buNone/>
              <a:defRPr sz="14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4" name="Google Shape;224;p45"/>
          <p:cNvCxnSpPr/>
          <p:nvPr/>
        </p:nvCxnSpPr>
        <p:spPr>
          <a:xfrm>
            <a:off x="392623" y="5080791"/>
            <a:ext cx="4609683"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n con leyenda_4">
  <p:cSld name="Imagen con leyenda_4">
    <p:spTree>
      <p:nvGrpSpPr>
        <p:cNvPr id="1" name="Shape 225"/>
        <p:cNvGrpSpPr/>
        <p:nvPr/>
      </p:nvGrpSpPr>
      <p:grpSpPr>
        <a:xfrm>
          <a:off x="0" y="0"/>
          <a:ext cx="0" cy="0"/>
          <a:chOff x="0" y="0"/>
          <a:chExt cx="0" cy="0"/>
        </a:xfrm>
      </p:grpSpPr>
      <p:sp>
        <p:nvSpPr>
          <p:cNvPr id="226" name="Google Shape;226;p46"/>
          <p:cNvSpPr>
            <a:spLocks noGrp="1"/>
          </p:cNvSpPr>
          <p:nvPr>
            <p:ph type="pic" idx="2"/>
          </p:nvPr>
        </p:nvSpPr>
        <p:spPr>
          <a:xfrm>
            <a:off x="0" y="0"/>
            <a:ext cx="12192000" cy="6858000"/>
          </a:xfrm>
          <a:prstGeom prst="rect">
            <a:avLst/>
          </a:prstGeom>
          <a:solidFill>
            <a:srgbClr val="012F62"/>
          </a:solidFill>
          <a:ln>
            <a:noFill/>
          </a:ln>
        </p:spPr>
      </p:sp>
      <p:sp>
        <p:nvSpPr>
          <p:cNvPr id="227" name="Google Shape;227;p46"/>
          <p:cNvSpPr txBox="1">
            <a:spLocks noGrp="1"/>
          </p:cNvSpPr>
          <p:nvPr>
            <p:ph type="ctrTitle"/>
          </p:nvPr>
        </p:nvSpPr>
        <p:spPr>
          <a:xfrm>
            <a:off x="1645581" y="4418889"/>
            <a:ext cx="3289100"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000"/>
              <a:buFont typeface="Arial"/>
              <a:buNone/>
              <a:defRPr sz="40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46"/>
          <p:cNvSpPr txBox="1">
            <a:spLocks noGrp="1"/>
          </p:cNvSpPr>
          <p:nvPr>
            <p:ph type="body" idx="1"/>
          </p:nvPr>
        </p:nvSpPr>
        <p:spPr>
          <a:xfrm>
            <a:off x="1645582" y="5080791"/>
            <a:ext cx="3289100"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29" name="Google Shape;229;p46"/>
          <p:cNvCxnSpPr/>
          <p:nvPr/>
        </p:nvCxnSpPr>
        <p:spPr>
          <a:xfrm>
            <a:off x="1134319"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n con leyenda_5">
  <p:cSld name="Imagen con leyenda_5">
    <p:spTree>
      <p:nvGrpSpPr>
        <p:cNvPr id="1" name="Shape 230"/>
        <p:cNvGrpSpPr/>
        <p:nvPr/>
      </p:nvGrpSpPr>
      <p:grpSpPr>
        <a:xfrm>
          <a:off x="0" y="0"/>
          <a:ext cx="0" cy="0"/>
          <a:chOff x="0" y="0"/>
          <a:chExt cx="0" cy="0"/>
        </a:xfrm>
      </p:grpSpPr>
      <p:sp>
        <p:nvSpPr>
          <p:cNvPr id="231" name="Google Shape;231;p47"/>
          <p:cNvSpPr>
            <a:spLocks noGrp="1"/>
          </p:cNvSpPr>
          <p:nvPr>
            <p:ph type="pic" idx="2"/>
          </p:nvPr>
        </p:nvSpPr>
        <p:spPr>
          <a:xfrm>
            <a:off x="0" y="0"/>
            <a:ext cx="12192000" cy="6858000"/>
          </a:xfrm>
          <a:prstGeom prst="rect">
            <a:avLst/>
          </a:prstGeom>
          <a:solidFill>
            <a:srgbClr val="012F62"/>
          </a:solidFill>
          <a:ln>
            <a:noFill/>
          </a:ln>
        </p:spPr>
      </p:sp>
      <p:sp>
        <p:nvSpPr>
          <p:cNvPr id="232" name="Google Shape;232;p47"/>
          <p:cNvSpPr txBox="1">
            <a:spLocks noGrp="1"/>
          </p:cNvSpPr>
          <p:nvPr>
            <p:ph type="ctrTitle"/>
          </p:nvPr>
        </p:nvSpPr>
        <p:spPr>
          <a:xfrm>
            <a:off x="392622" y="3429000"/>
            <a:ext cx="4609683" cy="637507"/>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000"/>
              <a:buFont typeface="Arial"/>
              <a:buNone/>
              <a:defRPr sz="40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3" name="Google Shape;233;p47"/>
          <p:cNvSpPr txBox="1">
            <a:spLocks noGrp="1"/>
          </p:cNvSpPr>
          <p:nvPr>
            <p:ph type="body" idx="1"/>
          </p:nvPr>
        </p:nvSpPr>
        <p:spPr>
          <a:xfrm>
            <a:off x="392622" y="4090902"/>
            <a:ext cx="4609683" cy="14847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400"/>
              <a:buNone/>
              <a:defRPr sz="14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34" name="Google Shape;234;p47"/>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nformación general_2">
  <p:cSld name="Información general_2">
    <p:spTree>
      <p:nvGrpSpPr>
        <p:cNvPr id="1" name="Shape 235"/>
        <p:cNvGrpSpPr/>
        <p:nvPr/>
      </p:nvGrpSpPr>
      <p:grpSpPr>
        <a:xfrm>
          <a:off x="0" y="0"/>
          <a:ext cx="0" cy="0"/>
          <a:chOff x="0" y="0"/>
          <a:chExt cx="0" cy="0"/>
        </a:xfrm>
      </p:grpSpPr>
      <p:sp>
        <p:nvSpPr>
          <p:cNvPr id="236" name="Google Shape;23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 name="Google Shape;23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 name="Google Shape;23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39" name="Google Shape;239;p48"/>
          <p:cNvSpPr txBox="1">
            <a:spLocks noGrp="1"/>
          </p:cNvSpPr>
          <p:nvPr>
            <p:ph type="ctrTitle"/>
          </p:nvPr>
        </p:nvSpPr>
        <p:spPr>
          <a:xfrm>
            <a:off x="392622" y="339645"/>
            <a:ext cx="10219457"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40" name="Google Shape;240;p48"/>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sp>
        <p:nvSpPr>
          <p:cNvPr id="241" name="Google Shape;241;p48"/>
          <p:cNvSpPr/>
          <p:nvPr/>
        </p:nvSpPr>
        <p:spPr>
          <a:xfrm>
            <a:off x="392622" y="229400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2" name="Google Shape;242;p48"/>
          <p:cNvSpPr>
            <a:spLocks noGrp="1"/>
          </p:cNvSpPr>
          <p:nvPr>
            <p:ph type="pic" idx="2"/>
          </p:nvPr>
        </p:nvSpPr>
        <p:spPr>
          <a:xfrm>
            <a:off x="464682" y="2366353"/>
            <a:ext cx="369944" cy="368788"/>
          </a:xfrm>
          <a:prstGeom prst="rect">
            <a:avLst/>
          </a:prstGeom>
          <a:noFill/>
          <a:ln>
            <a:noFill/>
          </a:ln>
        </p:spPr>
      </p:sp>
      <p:sp>
        <p:nvSpPr>
          <p:cNvPr id="243" name="Google Shape;243;p48"/>
          <p:cNvSpPr/>
          <p:nvPr/>
        </p:nvSpPr>
        <p:spPr>
          <a:xfrm>
            <a:off x="392622" y="3519693"/>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4" name="Google Shape;244;p48"/>
          <p:cNvSpPr>
            <a:spLocks noGrp="1"/>
          </p:cNvSpPr>
          <p:nvPr>
            <p:ph type="pic" idx="3"/>
          </p:nvPr>
        </p:nvSpPr>
        <p:spPr>
          <a:xfrm>
            <a:off x="464682" y="3592038"/>
            <a:ext cx="369944" cy="368788"/>
          </a:xfrm>
          <a:prstGeom prst="rect">
            <a:avLst/>
          </a:prstGeom>
          <a:noFill/>
          <a:ln>
            <a:noFill/>
          </a:ln>
        </p:spPr>
      </p:sp>
      <p:sp>
        <p:nvSpPr>
          <p:cNvPr id="245" name="Google Shape;245;p48"/>
          <p:cNvSpPr/>
          <p:nvPr/>
        </p:nvSpPr>
        <p:spPr>
          <a:xfrm>
            <a:off x="392622" y="4784289"/>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6" name="Google Shape;246;p48"/>
          <p:cNvSpPr>
            <a:spLocks noGrp="1"/>
          </p:cNvSpPr>
          <p:nvPr>
            <p:ph type="pic" idx="4"/>
          </p:nvPr>
        </p:nvSpPr>
        <p:spPr>
          <a:xfrm>
            <a:off x="464682" y="4856634"/>
            <a:ext cx="369944" cy="368788"/>
          </a:xfrm>
          <a:prstGeom prst="rect">
            <a:avLst/>
          </a:prstGeom>
          <a:noFill/>
          <a:ln>
            <a:noFill/>
          </a:ln>
        </p:spPr>
      </p:sp>
      <p:sp>
        <p:nvSpPr>
          <p:cNvPr id="247" name="Google Shape;247;p48"/>
          <p:cNvSpPr/>
          <p:nvPr/>
        </p:nvSpPr>
        <p:spPr>
          <a:xfrm>
            <a:off x="5605550" y="229400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8" name="Google Shape;248;p48"/>
          <p:cNvSpPr>
            <a:spLocks noGrp="1"/>
          </p:cNvSpPr>
          <p:nvPr>
            <p:ph type="pic" idx="5"/>
          </p:nvPr>
        </p:nvSpPr>
        <p:spPr>
          <a:xfrm>
            <a:off x="5683052" y="2366353"/>
            <a:ext cx="369944" cy="368788"/>
          </a:xfrm>
          <a:prstGeom prst="rect">
            <a:avLst/>
          </a:prstGeom>
          <a:noFill/>
          <a:ln>
            <a:noFill/>
          </a:ln>
        </p:spPr>
      </p:sp>
      <p:sp>
        <p:nvSpPr>
          <p:cNvPr id="249" name="Google Shape;249;p48"/>
          <p:cNvSpPr/>
          <p:nvPr/>
        </p:nvSpPr>
        <p:spPr>
          <a:xfrm>
            <a:off x="5610992" y="3519693"/>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0" name="Google Shape;250;p48"/>
          <p:cNvSpPr>
            <a:spLocks noGrp="1"/>
          </p:cNvSpPr>
          <p:nvPr>
            <p:ph type="pic" idx="6"/>
          </p:nvPr>
        </p:nvSpPr>
        <p:spPr>
          <a:xfrm>
            <a:off x="5683052" y="3592038"/>
            <a:ext cx="369944" cy="368788"/>
          </a:xfrm>
          <a:prstGeom prst="rect">
            <a:avLst/>
          </a:prstGeom>
          <a:noFill/>
          <a:ln>
            <a:noFill/>
          </a:ln>
        </p:spPr>
      </p:sp>
      <p:sp>
        <p:nvSpPr>
          <p:cNvPr id="251" name="Google Shape;251;p48"/>
          <p:cNvSpPr/>
          <p:nvPr/>
        </p:nvSpPr>
        <p:spPr>
          <a:xfrm>
            <a:off x="5610992" y="4784289"/>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2" name="Google Shape;252;p48"/>
          <p:cNvSpPr>
            <a:spLocks noGrp="1"/>
          </p:cNvSpPr>
          <p:nvPr>
            <p:ph type="pic" idx="7"/>
          </p:nvPr>
        </p:nvSpPr>
        <p:spPr>
          <a:xfrm>
            <a:off x="5683052" y="4856634"/>
            <a:ext cx="369944" cy="368788"/>
          </a:xfrm>
          <a:prstGeom prst="rect">
            <a:avLst/>
          </a:prstGeom>
          <a:noFill/>
          <a:ln>
            <a:noFill/>
          </a:ln>
        </p:spPr>
      </p:sp>
      <p:sp>
        <p:nvSpPr>
          <p:cNvPr id="253" name="Google Shape;253;p48"/>
          <p:cNvSpPr txBox="1">
            <a:spLocks noGrp="1"/>
          </p:cNvSpPr>
          <p:nvPr>
            <p:ph type="body" idx="1"/>
          </p:nvPr>
        </p:nvSpPr>
        <p:spPr>
          <a:xfrm>
            <a:off x="1222571"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48"/>
          <p:cNvSpPr txBox="1">
            <a:spLocks noGrp="1"/>
          </p:cNvSpPr>
          <p:nvPr>
            <p:ph type="body" idx="8"/>
          </p:nvPr>
        </p:nvSpPr>
        <p:spPr>
          <a:xfrm>
            <a:off x="1222570"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5" name="Google Shape;255;p48"/>
          <p:cNvSpPr txBox="1">
            <a:spLocks noGrp="1"/>
          </p:cNvSpPr>
          <p:nvPr>
            <p:ph type="body" idx="9"/>
          </p:nvPr>
        </p:nvSpPr>
        <p:spPr>
          <a:xfrm>
            <a:off x="1222571"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8"/>
          <p:cNvSpPr txBox="1">
            <a:spLocks noGrp="1"/>
          </p:cNvSpPr>
          <p:nvPr>
            <p:ph type="body" idx="13"/>
          </p:nvPr>
        </p:nvSpPr>
        <p:spPr>
          <a:xfrm>
            <a:off x="1222570"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7" name="Google Shape;257;p48"/>
          <p:cNvSpPr txBox="1">
            <a:spLocks noGrp="1"/>
          </p:cNvSpPr>
          <p:nvPr>
            <p:ph type="body" idx="14"/>
          </p:nvPr>
        </p:nvSpPr>
        <p:spPr>
          <a:xfrm>
            <a:off x="1222571"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48"/>
          <p:cNvSpPr txBox="1">
            <a:spLocks noGrp="1"/>
          </p:cNvSpPr>
          <p:nvPr>
            <p:ph type="body" idx="15"/>
          </p:nvPr>
        </p:nvSpPr>
        <p:spPr>
          <a:xfrm>
            <a:off x="1222570"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9" name="Google Shape;259;p48"/>
          <p:cNvSpPr txBox="1">
            <a:spLocks noGrp="1"/>
          </p:cNvSpPr>
          <p:nvPr>
            <p:ph type="body" idx="16"/>
          </p:nvPr>
        </p:nvSpPr>
        <p:spPr>
          <a:xfrm>
            <a:off x="6500441"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0" name="Google Shape;260;p48"/>
          <p:cNvSpPr txBox="1">
            <a:spLocks noGrp="1"/>
          </p:cNvSpPr>
          <p:nvPr>
            <p:ph type="body" idx="17"/>
          </p:nvPr>
        </p:nvSpPr>
        <p:spPr>
          <a:xfrm>
            <a:off x="6500441"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1" name="Google Shape;261;p48"/>
          <p:cNvSpPr txBox="1">
            <a:spLocks noGrp="1"/>
          </p:cNvSpPr>
          <p:nvPr>
            <p:ph type="body" idx="18"/>
          </p:nvPr>
        </p:nvSpPr>
        <p:spPr>
          <a:xfrm>
            <a:off x="6500441"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2" name="Google Shape;262;p48"/>
          <p:cNvSpPr txBox="1">
            <a:spLocks noGrp="1"/>
          </p:cNvSpPr>
          <p:nvPr>
            <p:ph type="body" idx="19"/>
          </p:nvPr>
        </p:nvSpPr>
        <p:spPr>
          <a:xfrm>
            <a:off x="6500441"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3" name="Google Shape;263;p48"/>
          <p:cNvSpPr txBox="1">
            <a:spLocks noGrp="1"/>
          </p:cNvSpPr>
          <p:nvPr>
            <p:ph type="body" idx="20"/>
          </p:nvPr>
        </p:nvSpPr>
        <p:spPr>
          <a:xfrm>
            <a:off x="6500441"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4" name="Google Shape;264;p48"/>
          <p:cNvSpPr txBox="1">
            <a:spLocks noGrp="1"/>
          </p:cNvSpPr>
          <p:nvPr>
            <p:ph type="body" idx="21"/>
          </p:nvPr>
        </p:nvSpPr>
        <p:spPr>
          <a:xfrm>
            <a:off x="6500441"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65" name="Google Shape;265;p48"/>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formación general_3">
  <p:cSld name="Información general_3">
    <p:spTree>
      <p:nvGrpSpPr>
        <p:cNvPr id="1" name="Shape 266"/>
        <p:cNvGrpSpPr/>
        <p:nvPr/>
      </p:nvGrpSpPr>
      <p:grpSpPr>
        <a:xfrm>
          <a:off x="0" y="0"/>
          <a:ext cx="0" cy="0"/>
          <a:chOff x="0" y="0"/>
          <a:chExt cx="0" cy="0"/>
        </a:xfrm>
      </p:grpSpPr>
      <p:sp>
        <p:nvSpPr>
          <p:cNvPr id="267" name="Google Shape;267;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8" name="Google Shape;268;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9" name="Google Shape;269;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270" name="Google Shape;270;p49"/>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71" name="Google Shape;271;p49"/>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272" name="Google Shape;272;p49"/>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
        <p:nvSpPr>
          <p:cNvPr id="273" name="Google Shape;273;p49"/>
          <p:cNvSpPr/>
          <p:nvPr/>
        </p:nvSpPr>
        <p:spPr>
          <a:xfrm>
            <a:off x="392623" y="2356447"/>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4" name="Google Shape;274;p49"/>
          <p:cNvSpPr>
            <a:spLocks noGrp="1"/>
          </p:cNvSpPr>
          <p:nvPr>
            <p:ph type="pic" idx="2"/>
          </p:nvPr>
        </p:nvSpPr>
        <p:spPr>
          <a:xfrm>
            <a:off x="464683" y="2428792"/>
            <a:ext cx="369944" cy="368788"/>
          </a:xfrm>
          <a:prstGeom prst="rect">
            <a:avLst/>
          </a:prstGeom>
          <a:noFill/>
          <a:ln>
            <a:noFill/>
          </a:ln>
        </p:spPr>
      </p:sp>
      <p:sp>
        <p:nvSpPr>
          <p:cNvPr id="275" name="Google Shape;275;p49"/>
          <p:cNvSpPr/>
          <p:nvPr/>
        </p:nvSpPr>
        <p:spPr>
          <a:xfrm>
            <a:off x="392623" y="3582132"/>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6" name="Google Shape;276;p49"/>
          <p:cNvSpPr>
            <a:spLocks noGrp="1"/>
          </p:cNvSpPr>
          <p:nvPr>
            <p:ph type="pic" idx="3"/>
          </p:nvPr>
        </p:nvSpPr>
        <p:spPr>
          <a:xfrm>
            <a:off x="464683" y="3654477"/>
            <a:ext cx="369944" cy="368788"/>
          </a:xfrm>
          <a:prstGeom prst="rect">
            <a:avLst/>
          </a:prstGeom>
          <a:noFill/>
          <a:ln>
            <a:noFill/>
          </a:ln>
        </p:spPr>
      </p:sp>
      <p:sp>
        <p:nvSpPr>
          <p:cNvPr id="277" name="Google Shape;277;p49"/>
          <p:cNvSpPr/>
          <p:nvPr/>
        </p:nvSpPr>
        <p:spPr>
          <a:xfrm>
            <a:off x="392623" y="484672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8" name="Google Shape;278;p49"/>
          <p:cNvSpPr>
            <a:spLocks noGrp="1"/>
          </p:cNvSpPr>
          <p:nvPr>
            <p:ph type="pic" idx="4"/>
          </p:nvPr>
        </p:nvSpPr>
        <p:spPr>
          <a:xfrm>
            <a:off x="464683" y="4919073"/>
            <a:ext cx="369944" cy="368788"/>
          </a:xfrm>
          <a:prstGeom prst="rect">
            <a:avLst/>
          </a:prstGeom>
          <a:noFill/>
          <a:ln>
            <a:noFill/>
          </a:ln>
        </p:spPr>
      </p:sp>
      <p:sp>
        <p:nvSpPr>
          <p:cNvPr id="279" name="Google Shape;279;p49"/>
          <p:cNvSpPr/>
          <p:nvPr/>
        </p:nvSpPr>
        <p:spPr>
          <a:xfrm>
            <a:off x="6472581" y="2356447"/>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0" name="Google Shape;280;p49"/>
          <p:cNvSpPr>
            <a:spLocks noGrp="1"/>
          </p:cNvSpPr>
          <p:nvPr>
            <p:ph type="pic" idx="5"/>
          </p:nvPr>
        </p:nvSpPr>
        <p:spPr>
          <a:xfrm>
            <a:off x="6544641" y="2428792"/>
            <a:ext cx="369944" cy="368788"/>
          </a:xfrm>
          <a:prstGeom prst="rect">
            <a:avLst/>
          </a:prstGeom>
          <a:noFill/>
          <a:ln>
            <a:noFill/>
          </a:ln>
        </p:spPr>
      </p:sp>
      <p:sp>
        <p:nvSpPr>
          <p:cNvPr id="281" name="Google Shape;281;p49"/>
          <p:cNvSpPr/>
          <p:nvPr/>
        </p:nvSpPr>
        <p:spPr>
          <a:xfrm>
            <a:off x="6472581" y="3582132"/>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2" name="Google Shape;282;p49"/>
          <p:cNvSpPr>
            <a:spLocks noGrp="1"/>
          </p:cNvSpPr>
          <p:nvPr>
            <p:ph type="pic" idx="6"/>
          </p:nvPr>
        </p:nvSpPr>
        <p:spPr>
          <a:xfrm>
            <a:off x="6544641" y="3654477"/>
            <a:ext cx="369944" cy="368788"/>
          </a:xfrm>
          <a:prstGeom prst="rect">
            <a:avLst/>
          </a:prstGeom>
          <a:noFill/>
          <a:ln>
            <a:noFill/>
          </a:ln>
        </p:spPr>
      </p:sp>
      <p:sp>
        <p:nvSpPr>
          <p:cNvPr id="283" name="Google Shape;283;p49"/>
          <p:cNvSpPr/>
          <p:nvPr/>
        </p:nvSpPr>
        <p:spPr>
          <a:xfrm>
            <a:off x="6472581" y="4846728"/>
            <a:ext cx="506948" cy="506948"/>
          </a:xfrm>
          <a:prstGeom prst="roundRect">
            <a:avLst>
              <a:gd name="adj" fmla="val 16667"/>
            </a:avLst>
          </a:prstGeom>
          <a:noFill/>
          <a:ln w="19050" cap="flat" cmpd="sng">
            <a:solidFill>
              <a:srgbClr val="26262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4" name="Google Shape;284;p49"/>
          <p:cNvSpPr>
            <a:spLocks noGrp="1"/>
          </p:cNvSpPr>
          <p:nvPr>
            <p:ph type="pic" idx="7"/>
          </p:nvPr>
        </p:nvSpPr>
        <p:spPr>
          <a:xfrm>
            <a:off x="6544641" y="4919073"/>
            <a:ext cx="369944" cy="368788"/>
          </a:xfrm>
          <a:prstGeom prst="rect">
            <a:avLst/>
          </a:prstGeom>
          <a:noFill/>
          <a:ln>
            <a:noFill/>
          </a:ln>
        </p:spPr>
      </p:sp>
      <p:sp>
        <p:nvSpPr>
          <p:cNvPr id="285" name="Google Shape;285;p49"/>
          <p:cNvSpPr txBox="1">
            <a:spLocks noGrp="1"/>
          </p:cNvSpPr>
          <p:nvPr>
            <p:ph type="body" idx="1"/>
          </p:nvPr>
        </p:nvSpPr>
        <p:spPr>
          <a:xfrm>
            <a:off x="1213862" y="2574890"/>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49"/>
          <p:cNvSpPr txBox="1">
            <a:spLocks noGrp="1"/>
          </p:cNvSpPr>
          <p:nvPr>
            <p:ph type="body" idx="8"/>
          </p:nvPr>
        </p:nvSpPr>
        <p:spPr>
          <a:xfrm>
            <a:off x="1213862" y="2328032"/>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7" name="Google Shape;287;p49"/>
          <p:cNvSpPr txBox="1">
            <a:spLocks noGrp="1"/>
          </p:cNvSpPr>
          <p:nvPr>
            <p:ph type="body" idx="9"/>
          </p:nvPr>
        </p:nvSpPr>
        <p:spPr>
          <a:xfrm>
            <a:off x="1213862" y="3807945"/>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8" name="Google Shape;288;p49"/>
          <p:cNvSpPr txBox="1">
            <a:spLocks noGrp="1"/>
          </p:cNvSpPr>
          <p:nvPr>
            <p:ph type="body" idx="13"/>
          </p:nvPr>
        </p:nvSpPr>
        <p:spPr>
          <a:xfrm>
            <a:off x="1213862" y="3561087"/>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9" name="Google Shape;289;p49"/>
          <p:cNvSpPr txBox="1">
            <a:spLocks noGrp="1"/>
          </p:cNvSpPr>
          <p:nvPr>
            <p:ph type="body" idx="14"/>
          </p:nvPr>
        </p:nvSpPr>
        <p:spPr>
          <a:xfrm>
            <a:off x="1213862" y="5068709"/>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49"/>
          <p:cNvSpPr txBox="1">
            <a:spLocks noGrp="1"/>
          </p:cNvSpPr>
          <p:nvPr>
            <p:ph type="body" idx="15"/>
          </p:nvPr>
        </p:nvSpPr>
        <p:spPr>
          <a:xfrm>
            <a:off x="1213862" y="4821851"/>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1" name="Google Shape;291;p49"/>
          <p:cNvSpPr txBox="1">
            <a:spLocks noGrp="1"/>
          </p:cNvSpPr>
          <p:nvPr>
            <p:ph type="body" idx="16"/>
          </p:nvPr>
        </p:nvSpPr>
        <p:spPr>
          <a:xfrm>
            <a:off x="7358765" y="2574890"/>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2" name="Google Shape;292;p49"/>
          <p:cNvSpPr txBox="1">
            <a:spLocks noGrp="1"/>
          </p:cNvSpPr>
          <p:nvPr>
            <p:ph type="body" idx="17"/>
          </p:nvPr>
        </p:nvSpPr>
        <p:spPr>
          <a:xfrm>
            <a:off x="7358764" y="2328032"/>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3" name="Google Shape;293;p49"/>
          <p:cNvSpPr txBox="1">
            <a:spLocks noGrp="1"/>
          </p:cNvSpPr>
          <p:nvPr>
            <p:ph type="body" idx="18"/>
          </p:nvPr>
        </p:nvSpPr>
        <p:spPr>
          <a:xfrm>
            <a:off x="7358765" y="3807945"/>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4" name="Google Shape;294;p49"/>
          <p:cNvSpPr txBox="1">
            <a:spLocks noGrp="1"/>
          </p:cNvSpPr>
          <p:nvPr>
            <p:ph type="body" idx="19"/>
          </p:nvPr>
        </p:nvSpPr>
        <p:spPr>
          <a:xfrm>
            <a:off x="7358764" y="3561087"/>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95" name="Google Shape;295;p49"/>
          <p:cNvSpPr txBox="1">
            <a:spLocks noGrp="1"/>
          </p:cNvSpPr>
          <p:nvPr>
            <p:ph type="body" idx="20"/>
          </p:nvPr>
        </p:nvSpPr>
        <p:spPr>
          <a:xfrm>
            <a:off x="7358765" y="5068709"/>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dk1"/>
              </a:buClr>
              <a:buSzPts val="1400"/>
              <a:buNone/>
              <a:defRPr sz="1400">
                <a:solidFill>
                  <a:schemeClr val="dk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6" name="Google Shape;296;p49"/>
          <p:cNvSpPr txBox="1">
            <a:spLocks noGrp="1"/>
          </p:cNvSpPr>
          <p:nvPr>
            <p:ph type="body" idx="21"/>
          </p:nvPr>
        </p:nvSpPr>
        <p:spPr>
          <a:xfrm>
            <a:off x="7358764" y="4821851"/>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dk1"/>
              </a:buClr>
              <a:buSzPts val="1800"/>
              <a:buNone/>
              <a:defRPr sz="1800" b="1" cap="none">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nformación general_4">
  <p:cSld name="Información general_4">
    <p:spTree>
      <p:nvGrpSpPr>
        <p:cNvPr id="1" name="Shape 297"/>
        <p:cNvGrpSpPr/>
        <p:nvPr/>
      </p:nvGrpSpPr>
      <p:grpSpPr>
        <a:xfrm>
          <a:off x="0" y="0"/>
          <a:ext cx="0" cy="0"/>
          <a:chOff x="0" y="0"/>
          <a:chExt cx="0" cy="0"/>
        </a:xfrm>
      </p:grpSpPr>
      <p:sp>
        <p:nvSpPr>
          <p:cNvPr id="298" name="Google Shape;298;p50"/>
          <p:cNvSpPr>
            <a:spLocks noGrp="1"/>
          </p:cNvSpPr>
          <p:nvPr>
            <p:ph type="pic" idx="2"/>
          </p:nvPr>
        </p:nvSpPr>
        <p:spPr>
          <a:xfrm>
            <a:off x="0" y="0"/>
            <a:ext cx="12191999" cy="6858000"/>
          </a:xfrm>
          <a:prstGeom prst="rect">
            <a:avLst/>
          </a:prstGeom>
          <a:solidFill>
            <a:srgbClr val="012F62"/>
          </a:solidFill>
          <a:ln>
            <a:noFill/>
          </a:ln>
        </p:spPr>
      </p:sp>
      <p:sp>
        <p:nvSpPr>
          <p:cNvPr id="299" name="Google Shape;299;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0" name="Google Shape;300;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1" name="Google Shape;301;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lt1"/>
                </a:solidFill>
                <a:latin typeface="Calibri"/>
                <a:ea typeface="Calibri"/>
                <a:cs typeface="Calibri"/>
                <a:sym typeface="Calibri"/>
              </a:defRPr>
            </a:lvl1pPr>
            <a:lvl2pPr marL="0" marR="0" lvl="1" indent="0" algn="r">
              <a:spcBef>
                <a:spcPts val="0"/>
              </a:spcBef>
              <a:buNone/>
              <a:defRPr sz="1200" b="0" i="0" u="none" strike="noStrike" cap="none">
                <a:solidFill>
                  <a:schemeClr val="lt1"/>
                </a:solidFill>
                <a:latin typeface="Calibri"/>
                <a:ea typeface="Calibri"/>
                <a:cs typeface="Calibri"/>
                <a:sym typeface="Calibri"/>
              </a:defRPr>
            </a:lvl2pPr>
            <a:lvl3pPr marL="0" marR="0" lvl="2" indent="0" algn="r">
              <a:spcBef>
                <a:spcPts val="0"/>
              </a:spcBef>
              <a:buNone/>
              <a:defRPr sz="1200" b="0" i="0" u="none" strike="noStrike" cap="none">
                <a:solidFill>
                  <a:schemeClr val="lt1"/>
                </a:solidFill>
                <a:latin typeface="Calibri"/>
                <a:ea typeface="Calibri"/>
                <a:cs typeface="Calibri"/>
                <a:sym typeface="Calibri"/>
              </a:defRPr>
            </a:lvl3pPr>
            <a:lvl4pPr marL="0" marR="0" lvl="3" indent="0" algn="r">
              <a:spcBef>
                <a:spcPts val="0"/>
              </a:spcBef>
              <a:buNone/>
              <a:defRPr sz="1200" b="0" i="0" u="none" strike="noStrike" cap="none">
                <a:solidFill>
                  <a:schemeClr val="lt1"/>
                </a:solidFill>
                <a:latin typeface="Calibri"/>
                <a:ea typeface="Calibri"/>
                <a:cs typeface="Calibri"/>
                <a:sym typeface="Calibri"/>
              </a:defRPr>
            </a:lvl4pPr>
            <a:lvl5pPr marL="0" marR="0" lvl="4" indent="0" algn="r">
              <a:spcBef>
                <a:spcPts val="0"/>
              </a:spcBef>
              <a:buNone/>
              <a:defRPr sz="1200" b="0" i="0" u="none" strike="noStrike" cap="none">
                <a:solidFill>
                  <a:schemeClr val="lt1"/>
                </a:solidFill>
                <a:latin typeface="Calibri"/>
                <a:ea typeface="Calibri"/>
                <a:cs typeface="Calibri"/>
                <a:sym typeface="Calibri"/>
              </a:defRPr>
            </a:lvl5pPr>
            <a:lvl6pPr marL="0" marR="0" lvl="5" indent="0" algn="r">
              <a:spcBef>
                <a:spcPts val="0"/>
              </a:spcBef>
              <a:buNone/>
              <a:defRPr sz="1200" b="0" i="0" u="none" strike="noStrike" cap="none">
                <a:solidFill>
                  <a:schemeClr val="lt1"/>
                </a:solidFill>
                <a:latin typeface="Calibri"/>
                <a:ea typeface="Calibri"/>
                <a:cs typeface="Calibri"/>
                <a:sym typeface="Calibri"/>
              </a:defRPr>
            </a:lvl6pPr>
            <a:lvl7pPr marL="0" marR="0" lvl="6" indent="0" algn="r">
              <a:spcBef>
                <a:spcPts val="0"/>
              </a:spcBef>
              <a:buNone/>
              <a:defRPr sz="1200" b="0" i="0" u="none" strike="noStrike" cap="none">
                <a:solidFill>
                  <a:schemeClr val="lt1"/>
                </a:solidFill>
                <a:latin typeface="Calibri"/>
                <a:ea typeface="Calibri"/>
                <a:cs typeface="Calibri"/>
                <a:sym typeface="Calibri"/>
              </a:defRPr>
            </a:lvl7pPr>
            <a:lvl8pPr marL="0" marR="0" lvl="7" indent="0" algn="r">
              <a:spcBef>
                <a:spcPts val="0"/>
              </a:spcBef>
              <a:buNone/>
              <a:defRPr sz="1200" b="0" i="0" u="none" strike="noStrike" cap="none">
                <a:solidFill>
                  <a:schemeClr val="lt1"/>
                </a:solidFill>
                <a:latin typeface="Calibri"/>
                <a:ea typeface="Calibri"/>
                <a:cs typeface="Calibri"/>
                <a:sym typeface="Calibri"/>
              </a:defRPr>
            </a:lvl8pPr>
            <a:lvl9pPr marL="0" marR="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02" name="Google Shape;302;p50"/>
          <p:cNvSpPr txBox="1">
            <a:spLocks noGrp="1"/>
          </p:cNvSpPr>
          <p:nvPr>
            <p:ph type="ctrTitle"/>
          </p:nvPr>
        </p:nvSpPr>
        <p:spPr>
          <a:xfrm>
            <a:off x="1648661" y="339645"/>
            <a:ext cx="10113030"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03" name="Google Shape;303;p50"/>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sp>
        <p:nvSpPr>
          <p:cNvPr id="304" name="Google Shape;304;p50"/>
          <p:cNvSpPr>
            <a:spLocks noGrp="1"/>
          </p:cNvSpPr>
          <p:nvPr>
            <p:ph type="pic" idx="3"/>
          </p:nvPr>
        </p:nvSpPr>
        <p:spPr>
          <a:xfrm>
            <a:off x="1730896" y="2366353"/>
            <a:ext cx="369944" cy="368788"/>
          </a:xfrm>
          <a:prstGeom prst="rect">
            <a:avLst/>
          </a:prstGeom>
          <a:noFill/>
          <a:ln>
            <a:noFill/>
          </a:ln>
        </p:spPr>
      </p:sp>
      <p:sp>
        <p:nvSpPr>
          <p:cNvPr id="305" name="Google Shape;305;p50"/>
          <p:cNvSpPr>
            <a:spLocks noGrp="1"/>
          </p:cNvSpPr>
          <p:nvPr>
            <p:ph type="pic" idx="4"/>
          </p:nvPr>
        </p:nvSpPr>
        <p:spPr>
          <a:xfrm>
            <a:off x="1730896" y="3592038"/>
            <a:ext cx="369944" cy="368788"/>
          </a:xfrm>
          <a:prstGeom prst="rect">
            <a:avLst/>
          </a:prstGeom>
          <a:noFill/>
          <a:ln>
            <a:noFill/>
          </a:ln>
        </p:spPr>
      </p:sp>
      <p:sp>
        <p:nvSpPr>
          <p:cNvPr id="306" name="Google Shape;306;p50"/>
          <p:cNvSpPr>
            <a:spLocks noGrp="1"/>
          </p:cNvSpPr>
          <p:nvPr>
            <p:ph type="pic" idx="5"/>
          </p:nvPr>
        </p:nvSpPr>
        <p:spPr>
          <a:xfrm>
            <a:off x="1730896" y="4856634"/>
            <a:ext cx="369944" cy="368788"/>
          </a:xfrm>
          <a:prstGeom prst="rect">
            <a:avLst/>
          </a:prstGeom>
          <a:noFill/>
          <a:ln>
            <a:noFill/>
          </a:ln>
        </p:spPr>
      </p:sp>
      <p:sp>
        <p:nvSpPr>
          <p:cNvPr id="307" name="Google Shape;307;p50"/>
          <p:cNvSpPr>
            <a:spLocks noGrp="1"/>
          </p:cNvSpPr>
          <p:nvPr>
            <p:ph type="pic" idx="6"/>
          </p:nvPr>
        </p:nvSpPr>
        <p:spPr>
          <a:xfrm>
            <a:off x="6949266" y="2366353"/>
            <a:ext cx="369944" cy="368788"/>
          </a:xfrm>
          <a:prstGeom prst="rect">
            <a:avLst/>
          </a:prstGeom>
          <a:noFill/>
          <a:ln>
            <a:noFill/>
          </a:ln>
        </p:spPr>
      </p:sp>
      <p:sp>
        <p:nvSpPr>
          <p:cNvPr id="308" name="Google Shape;308;p50"/>
          <p:cNvSpPr>
            <a:spLocks noGrp="1"/>
          </p:cNvSpPr>
          <p:nvPr>
            <p:ph type="pic" idx="7"/>
          </p:nvPr>
        </p:nvSpPr>
        <p:spPr>
          <a:xfrm>
            <a:off x="6949266" y="3592038"/>
            <a:ext cx="369944" cy="368788"/>
          </a:xfrm>
          <a:prstGeom prst="rect">
            <a:avLst/>
          </a:prstGeom>
          <a:noFill/>
          <a:ln>
            <a:noFill/>
          </a:ln>
        </p:spPr>
      </p:sp>
      <p:sp>
        <p:nvSpPr>
          <p:cNvPr id="309" name="Google Shape;309;p50"/>
          <p:cNvSpPr>
            <a:spLocks noGrp="1"/>
          </p:cNvSpPr>
          <p:nvPr>
            <p:ph type="pic" idx="8"/>
          </p:nvPr>
        </p:nvSpPr>
        <p:spPr>
          <a:xfrm>
            <a:off x="6949266" y="4856634"/>
            <a:ext cx="369944" cy="368788"/>
          </a:xfrm>
          <a:prstGeom prst="rect">
            <a:avLst/>
          </a:prstGeom>
          <a:noFill/>
          <a:ln>
            <a:noFill/>
          </a:ln>
        </p:spPr>
      </p:sp>
      <p:sp>
        <p:nvSpPr>
          <p:cNvPr id="310" name="Google Shape;310;p50"/>
          <p:cNvSpPr txBox="1">
            <a:spLocks noGrp="1"/>
          </p:cNvSpPr>
          <p:nvPr>
            <p:ph type="body" idx="1"/>
          </p:nvPr>
        </p:nvSpPr>
        <p:spPr>
          <a:xfrm>
            <a:off x="2488785"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1" name="Google Shape;311;p50"/>
          <p:cNvSpPr txBox="1">
            <a:spLocks noGrp="1"/>
          </p:cNvSpPr>
          <p:nvPr>
            <p:ph type="body" idx="9"/>
          </p:nvPr>
        </p:nvSpPr>
        <p:spPr>
          <a:xfrm>
            <a:off x="2488784"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2" name="Google Shape;312;p50"/>
          <p:cNvSpPr txBox="1">
            <a:spLocks noGrp="1"/>
          </p:cNvSpPr>
          <p:nvPr>
            <p:ph type="body" idx="13"/>
          </p:nvPr>
        </p:nvSpPr>
        <p:spPr>
          <a:xfrm>
            <a:off x="2488785"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3" name="Google Shape;313;p50"/>
          <p:cNvSpPr txBox="1">
            <a:spLocks noGrp="1"/>
          </p:cNvSpPr>
          <p:nvPr>
            <p:ph type="body" idx="14"/>
          </p:nvPr>
        </p:nvSpPr>
        <p:spPr>
          <a:xfrm>
            <a:off x="2488784"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4" name="Google Shape;314;p50"/>
          <p:cNvSpPr txBox="1">
            <a:spLocks noGrp="1"/>
          </p:cNvSpPr>
          <p:nvPr>
            <p:ph type="body" idx="15"/>
          </p:nvPr>
        </p:nvSpPr>
        <p:spPr>
          <a:xfrm>
            <a:off x="2488785"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5" name="Google Shape;315;p50"/>
          <p:cNvSpPr txBox="1">
            <a:spLocks noGrp="1"/>
          </p:cNvSpPr>
          <p:nvPr>
            <p:ph type="body" idx="16"/>
          </p:nvPr>
        </p:nvSpPr>
        <p:spPr>
          <a:xfrm>
            <a:off x="2488784"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6" name="Google Shape;316;p50"/>
          <p:cNvSpPr txBox="1">
            <a:spLocks noGrp="1"/>
          </p:cNvSpPr>
          <p:nvPr>
            <p:ph type="body" idx="17"/>
          </p:nvPr>
        </p:nvSpPr>
        <p:spPr>
          <a:xfrm>
            <a:off x="7766655" y="2512451"/>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7" name="Google Shape;317;p50"/>
          <p:cNvSpPr txBox="1">
            <a:spLocks noGrp="1"/>
          </p:cNvSpPr>
          <p:nvPr>
            <p:ph type="body" idx="18"/>
          </p:nvPr>
        </p:nvSpPr>
        <p:spPr>
          <a:xfrm>
            <a:off x="7766655" y="2265592"/>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18" name="Google Shape;318;p50"/>
          <p:cNvSpPr txBox="1">
            <a:spLocks noGrp="1"/>
          </p:cNvSpPr>
          <p:nvPr>
            <p:ph type="body" idx="19"/>
          </p:nvPr>
        </p:nvSpPr>
        <p:spPr>
          <a:xfrm>
            <a:off x="7766655" y="3745506"/>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9" name="Google Shape;319;p50"/>
          <p:cNvSpPr txBox="1">
            <a:spLocks noGrp="1"/>
          </p:cNvSpPr>
          <p:nvPr>
            <p:ph type="body" idx="20"/>
          </p:nvPr>
        </p:nvSpPr>
        <p:spPr>
          <a:xfrm>
            <a:off x="7766655" y="3498647"/>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20" name="Google Shape;320;p50"/>
          <p:cNvSpPr txBox="1">
            <a:spLocks noGrp="1"/>
          </p:cNvSpPr>
          <p:nvPr>
            <p:ph type="body" idx="21"/>
          </p:nvPr>
        </p:nvSpPr>
        <p:spPr>
          <a:xfrm>
            <a:off x="7766655" y="5006270"/>
            <a:ext cx="3995035" cy="426685"/>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50"/>
          <p:cNvSpPr txBox="1">
            <a:spLocks noGrp="1"/>
          </p:cNvSpPr>
          <p:nvPr>
            <p:ph type="body" idx="22"/>
          </p:nvPr>
        </p:nvSpPr>
        <p:spPr>
          <a:xfrm>
            <a:off x="7766655" y="4759411"/>
            <a:ext cx="3995036" cy="365095"/>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322" name="Google Shape;322;p50"/>
          <p:cNvCxnSpPr/>
          <p:nvPr/>
        </p:nvCxnSpPr>
        <p:spPr>
          <a:xfrm>
            <a:off x="1134319"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Información general_5">
  <p:cSld name="Información general_5">
    <p:spTree>
      <p:nvGrpSpPr>
        <p:cNvPr id="1" name="Shape 323"/>
        <p:cNvGrpSpPr/>
        <p:nvPr/>
      </p:nvGrpSpPr>
      <p:grpSpPr>
        <a:xfrm>
          <a:off x="0" y="0"/>
          <a:ext cx="0" cy="0"/>
          <a:chOff x="0" y="0"/>
          <a:chExt cx="0" cy="0"/>
        </a:xfrm>
      </p:grpSpPr>
      <p:sp>
        <p:nvSpPr>
          <p:cNvPr id="324" name="Google Shape;324;p51"/>
          <p:cNvSpPr>
            <a:spLocks noGrp="1"/>
          </p:cNvSpPr>
          <p:nvPr>
            <p:ph type="pic" idx="2"/>
          </p:nvPr>
        </p:nvSpPr>
        <p:spPr>
          <a:xfrm>
            <a:off x="0" y="0"/>
            <a:ext cx="12191999" cy="6858000"/>
          </a:xfrm>
          <a:prstGeom prst="rect">
            <a:avLst/>
          </a:prstGeom>
          <a:solidFill>
            <a:srgbClr val="012F62"/>
          </a:solidFill>
          <a:ln>
            <a:noFill/>
          </a:ln>
        </p:spPr>
      </p:sp>
      <p:sp>
        <p:nvSpPr>
          <p:cNvPr id="325" name="Google Shape;325;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6" name="Google Shape;326;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7" name="Google Shape;327;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buNone/>
              <a:defRPr sz="1200" b="0" i="0" u="none" strike="noStrike" cap="none">
                <a:solidFill>
                  <a:schemeClr val="lt1"/>
                </a:solidFill>
                <a:latin typeface="Calibri"/>
                <a:ea typeface="Calibri"/>
                <a:cs typeface="Calibri"/>
                <a:sym typeface="Calibri"/>
              </a:defRPr>
            </a:lvl1pPr>
            <a:lvl2pPr marL="0" marR="0" lvl="1" indent="0" algn="r">
              <a:spcBef>
                <a:spcPts val="0"/>
              </a:spcBef>
              <a:buNone/>
              <a:defRPr sz="1200" b="0" i="0" u="none" strike="noStrike" cap="none">
                <a:solidFill>
                  <a:schemeClr val="lt1"/>
                </a:solidFill>
                <a:latin typeface="Calibri"/>
                <a:ea typeface="Calibri"/>
                <a:cs typeface="Calibri"/>
                <a:sym typeface="Calibri"/>
              </a:defRPr>
            </a:lvl2pPr>
            <a:lvl3pPr marL="0" marR="0" lvl="2" indent="0" algn="r">
              <a:spcBef>
                <a:spcPts val="0"/>
              </a:spcBef>
              <a:buNone/>
              <a:defRPr sz="1200" b="0" i="0" u="none" strike="noStrike" cap="none">
                <a:solidFill>
                  <a:schemeClr val="lt1"/>
                </a:solidFill>
                <a:latin typeface="Calibri"/>
                <a:ea typeface="Calibri"/>
                <a:cs typeface="Calibri"/>
                <a:sym typeface="Calibri"/>
              </a:defRPr>
            </a:lvl3pPr>
            <a:lvl4pPr marL="0" marR="0" lvl="3" indent="0" algn="r">
              <a:spcBef>
                <a:spcPts val="0"/>
              </a:spcBef>
              <a:buNone/>
              <a:defRPr sz="1200" b="0" i="0" u="none" strike="noStrike" cap="none">
                <a:solidFill>
                  <a:schemeClr val="lt1"/>
                </a:solidFill>
                <a:latin typeface="Calibri"/>
                <a:ea typeface="Calibri"/>
                <a:cs typeface="Calibri"/>
                <a:sym typeface="Calibri"/>
              </a:defRPr>
            </a:lvl4pPr>
            <a:lvl5pPr marL="0" marR="0" lvl="4" indent="0" algn="r">
              <a:spcBef>
                <a:spcPts val="0"/>
              </a:spcBef>
              <a:buNone/>
              <a:defRPr sz="1200" b="0" i="0" u="none" strike="noStrike" cap="none">
                <a:solidFill>
                  <a:schemeClr val="lt1"/>
                </a:solidFill>
                <a:latin typeface="Calibri"/>
                <a:ea typeface="Calibri"/>
                <a:cs typeface="Calibri"/>
                <a:sym typeface="Calibri"/>
              </a:defRPr>
            </a:lvl5pPr>
            <a:lvl6pPr marL="0" marR="0" lvl="5" indent="0" algn="r">
              <a:spcBef>
                <a:spcPts val="0"/>
              </a:spcBef>
              <a:buNone/>
              <a:defRPr sz="1200" b="0" i="0" u="none" strike="noStrike" cap="none">
                <a:solidFill>
                  <a:schemeClr val="lt1"/>
                </a:solidFill>
                <a:latin typeface="Calibri"/>
                <a:ea typeface="Calibri"/>
                <a:cs typeface="Calibri"/>
                <a:sym typeface="Calibri"/>
              </a:defRPr>
            </a:lvl6pPr>
            <a:lvl7pPr marL="0" marR="0" lvl="6" indent="0" algn="r">
              <a:spcBef>
                <a:spcPts val="0"/>
              </a:spcBef>
              <a:buNone/>
              <a:defRPr sz="1200" b="0" i="0" u="none" strike="noStrike" cap="none">
                <a:solidFill>
                  <a:schemeClr val="lt1"/>
                </a:solidFill>
                <a:latin typeface="Calibri"/>
                <a:ea typeface="Calibri"/>
                <a:cs typeface="Calibri"/>
                <a:sym typeface="Calibri"/>
              </a:defRPr>
            </a:lvl7pPr>
            <a:lvl8pPr marL="0" marR="0" lvl="7" indent="0" algn="r">
              <a:spcBef>
                <a:spcPts val="0"/>
              </a:spcBef>
              <a:buNone/>
              <a:defRPr sz="1200" b="0" i="0" u="none" strike="noStrike" cap="none">
                <a:solidFill>
                  <a:schemeClr val="lt1"/>
                </a:solidFill>
                <a:latin typeface="Calibri"/>
                <a:ea typeface="Calibri"/>
                <a:cs typeface="Calibri"/>
                <a:sym typeface="Calibri"/>
              </a:defRPr>
            </a:lvl8pPr>
            <a:lvl9pPr marL="0" marR="0" lvl="8" indent="0" algn="r">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
        <p:nvSpPr>
          <p:cNvPr id="328" name="Google Shape;328;p51"/>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329" name="Google Shape;329;p51"/>
          <p:cNvCxnSpPr/>
          <p:nvPr/>
        </p:nvCxnSpPr>
        <p:spPr>
          <a:xfrm>
            <a:off x="392623" y="1974810"/>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330" name="Google Shape;330;p51"/>
          <p:cNvCxnSpPr/>
          <p:nvPr/>
        </p:nvCxnSpPr>
        <p:spPr>
          <a:xfrm>
            <a:off x="392623" y="2038081"/>
            <a:ext cx="11369068" cy="0"/>
          </a:xfrm>
          <a:prstGeom prst="straightConnector1">
            <a:avLst/>
          </a:prstGeom>
          <a:noFill/>
          <a:ln w="12700" cap="flat" cmpd="sng">
            <a:solidFill>
              <a:srgbClr val="262626"/>
            </a:solidFill>
            <a:prstDash val="solid"/>
            <a:miter lim="800000"/>
            <a:headEnd type="none" w="sm" len="sm"/>
            <a:tailEnd type="none" w="sm" len="sm"/>
          </a:ln>
        </p:spPr>
      </p:cxnSp>
      <p:sp>
        <p:nvSpPr>
          <p:cNvPr id="331" name="Google Shape;331;p51"/>
          <p:cNvSpPr>
            <a:spLocks noGrp="1"/>
          </p:cNvSpPr>
          <p:nvPr>
            <p:ph type="pic" idx="3"/>
          </p:nvPr>
        </p:nvSpPr>
        <p:spPr>
          <a:xfrm>
            <a:off x="464683" y="2215464"/>
            <a:ext cx="369944" cy="368788"/>
          </a:xfrm>
          <a:prstGeom prst="rect">
            <a:avLst/>
          </a:prstGeom>
          <a:noFill/>
          <a:ln>
            <a:noFill/>
          </a:ln>
        </p:spPr>
      </p:sp>
      <p:sp>
        <p:nvSpPr>
          <p:cNvPr id="332" name="Google Shape;332;p51"/>
          <p:cNvSpPr>
            <a:spLocks noGrp="1"/>
          </p:cNvSpPr>
          <p:nvPr>
            <p:ph type="pic" idx="4"/>
          </p:nvPr>
        </p:nvSpPr>
        <p:spPr>
          <a:xfrm>
            <a:off x="464683" y="3441149"/>
            <a:ext cx="369944" cy="368788"/>
          </a:xfrm>
          <a:prstGeom prst="rect">
            <a:avLst/>
          </a:prstGeom>
          <a:noFill/>
          <a:ln>
            <a:noFill/>
          </a:ln>
        </p:spPr>
      </p:sp>
      <p:sp>
        <p:nvSpPr>
          <p:cNvPr id="333" name="Google Shape;333;p51"/>
          <p:cNvSpPr>
            <a:spLocks noGrp="1"/>
          </p:cNvSpPr>
          <p:nvPr>
            <p:ph type="pic" idx="5"/>
          </p:nvPr>
        </p:nvSpPr>
        <p:spPr>
          <a:xfrm>
            <a:off x="464683" y="4705745"/>
            <a:ext cx="369944" cy="368788"/>
          </a:xfrm>
          <a:prstGeom prst="rect">
            <a:avLst/>
          </a:prstGeom>
          <a:noFill/>
          <a:ln>
            <a:noFill/>
          </a:ln>
        </p:spPr>
      </p:sp>
      <p:sp>
        <p:nvSpPr>
          <p:cNvPr id="334" name="Google Shape;334;p51"/>
          <p:cNvSpPr>
            <a:spLocks noGrp="1"/>
          </p:cNvSpPr>
          <p:nvPr>
            <p:ph type="pic" idx="6"/>
          </p:nvPr>
        </p:nvSpPr>
        <p:spPr>
          <a:xfrm>
            <a:off x="6544641" y="2215464"/>
            <a:ext cx="369944" cy="368788"/>
          </a:xfrm>
          <a:prstGeom prst="rect">
            <a:avLst/>
          </a:prstGeom>
          <a:noFill/>
          <a:ln>
            <a:noFill/>
          </a:ln>
        </p:spPr>
      </p:sp>
      <p:sp>
        <p:nvSpPr>
          <p:cNvPr id="335" name="Google Shape;335;p51"/>
          <p:cNvSpPr>
            <a:spLocks noGrp="1"/>
          </p:cNvSpPr>
          <p:nvPr>
            <p:ph type="pic" idx="7"/>
          </p:nvPr>
        </p:nvSpPr>
        <p:spPr>
          <a:xfrm>
            <a:off x="6544641" y="3441149"/>
            <a:ext cx="369944" cy="368788"/>
          </a:xfrm>
          <a:prstGeom prst="rect">
            <a:avLst/>
          </a:prstGeom>
          <a:noFill/>
          <a:ln>
            <a:noFill/>
          </a:ln>
        </p:spPr>
      </p:sp>
      <p:sp>
        <p:nvSpPr>
          <p:cNvPr id="336" name="Google Shape;336;p51"/>
          <p:cNvSpPr>
            <a:spLocks noGrp="1"/>
          </p:cNvSpPr>
          <p:nvPr>
            <p:ph type="pic" idx="8"/>
          </p:nvPr>
        </p:nvSpPr>
        <p:spPr>
          <a:xfrm>
            <a:off x="6544641" y="4705745"/>
            <a:ext cx="369944" cy="368788"/>
          </a:xfrm>
          <a:prstGeom prst="rect">
            <a:avLst/>
          </a:prstGeom>
          <a:noFill/>
          <a:ln>
            <a:noFill/>
          </a:ln>
        </p:spPr>
      </p:sp>
      <p:sp>
        <p:nvSpPr>
          <p:cNvPr id="337" name="Google Shape;337;p51"/>
          <p:cNvSpPr txBox="1">
            <a:spLocks noGrp="1"/>
          </p:cNvSpPr>
          <p:nvPr>
            <p:ph type="body" idx="1"/>
          </p:nvPr>
        </p:nvSpPr>
        <p:spPr>
          <a:xfrm>
            <a:off x="1213862" y="2361562"/>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8" name="Google Shape;338;p51"/>
          <p:cNvSpPr txBox="1">
            <a:spLocks noGrp="1"/>
          </p:cNvSpPr>
          <p:nvPr>
            <p:ph type="body" idx="9"/>
          </p:nvPr>
        </p:nvSpPr>
        <p:spPr>
          <a:xfrm>
            <a:off x="1213862" y="2114704"/>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9" name="Google Shape;339;p51"/>
          <p:cNvSpPr txBox="1">
            <a:spLocks noGrp="1"/>
          </p:cNvSpPr>
          <p:nvPr>
            <p:ph type="body" idx="13"/>
          </p:nvPr>
        </p:nvSpPr>
        <p:spPr>
          <a:xfrm>
            <a:off x="1213862" y="3594617"/>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51"/>
          <p:cNvSpPr txBox="1">
            <a:spLocks noGrp="1"/>
          </p:cNvSpPr>
          <p:nvPr>
            <p:ph type="body" idx="14"/>
          </p:nvPr>
        </p:nvSpPr>
        <p:spPr>
          <a:xfrm>
            <a:off x="1213862" y="3347759"/>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1" name="Google Shape;341;p51"/>
          <p:cNvSpPr txBox="1">
            <a:spLocks noGrp="1"/>
          </p:cNvSpPr>
          <p:nvPr>
            <p:ph type="body" idx="15"/>
          </p:nvPr>
        </p:nvSpPr>
        <p:spPr>
          <a:xfrm>
            <a:off x="1213862" y="4855381"/>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51"/>
          <p:cNvSpPr txBox="1">
            <a:spLocks noGrp="1"/>
          </p:cNvSpPr>
          <p:nvPr>
            <p:ph type="body" idx="16"/>
          </p:nvPr>
        </p:nvSpPr>
        <p:spPr>
          <a:xfrm>
            <a:off x="1213862" y="4608523"/>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3" name="Google Shape;343;p51"/>
          <p:cNvSpPr txBox="1">
            <a:spLocks noGrp="1"/>
          </p:cNvSpPr>
          <p:nvPr>
            <p:ph type="body" idx="17"/>
          </p:nvPr>
        </p:nvSpPr>
        <p:spPr>
          <a:xfrm>
            <a:off x="7358765" y="2361562"/>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51"/>
          <p:cNvSpPr txBox="1">
            <a:spLocks noGrp="1"/>
          </p:cNvSpPr>
          <p:nvPr>
            <p:ph type="body" idx="18"/>
          </p:nvPr>
        </p:nvSpPr>
        <p:spPr>
          <a:xfrm>
            <a:off x="7358764" y="2114704"/>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5" name="Google Shape;345;p51"/>
          <p:cNvSpPr txBox="1">
            <a:spLocks noGrp="1"/>
          </p:cNvSpPr>
          <p:nvPr>
            <p:ph type="body" idx="19"/>
          </p:nvPr>
        </p:nvSpPr>
        <p:spPr>
          <a:xfrm>
            <a:off x="7358765" y="3594617"/>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51"/>
          <p:cNvSpPr txBox="1">
            <a:spLocks noGrp="1"/>
          </p:cNvSpPr>
          <p:nvPr>
            <p:ph type="body" idx="20"/>
          </p:nvPr>
        </p:nvSpPr>
        <p:spPr>
          <a:xfrm>
            <a:off x="7358764" y="3347759"/>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7" name="Google Shape;347;p51"/>
          <p:cNvSpPr txBox="1">
            <a:spLocks noGrp="1"/>
          </p:cNvSpPr>
          <p:nvPr>
            <p:ph type="body" idx="21"/>
          </p:nvPr>
        </p:nvSpPr>
        <p:spPr>
          <a:xfrm>
            <a:off x="7358765" y="4855381"/>
            <a:ext cx="4411704" cy="365077"/>
          </a:xfrm>
          <a:prstGeom prst="rect">
            <a:avLst/>
          </a:prstGeom>
          <a:noFill/>
          <a:ln>
            <a:noFill/>
          </a:ln>
        </p:spPr>
        <p:txBody>
          <a:bodyPr spcFirstLastPara="1" wrap="square" lIns="0" tIns="45700" rIns="0" bIns="45700" anchor="t" anchorCtr="0">
            <a:noAutofit/>
          </a:bodyPr>
          <a:lstStyle>
            <a:lvl1pPr marL="457200" lvl="0" indent="-228600" algn="l">
              <a:lnSpc>
                <a:spcPct val="100000"/>
              </a:lnSpc>
              <a:spcBef>
                <a:spcPts val="1000"/>
              </a:spcBef>
              <a:spcAft>
                <a:spcPts val="0"/>
              </a:spcAft>
              <a:buClr>
                <a:schemeClr val="lt1"/>
              </a:buClr>
              <a:buSzPts val="1400"/>
              <a:buNone/>
              <a:defRPr sz="14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2pPr>
            <a:lvl3pPr marL="1371600" lvl="2"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3pPr>
            <a:lvl4pPr marL="1828800" lvl="3"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4pPr>
            <a:lvl5pPr marL="2286000" lvl="4" indent="-228600" algn="l">
              <a:lnSpc>
                <a:spcPct val="100000"/>
              </a:lnSpc>
              <a:spcBef>
                <a:spcPts val="500"/>
              </a:spcBef>
              <a:spcAft>
                <a:spcPts val="0"/>
              </a:spcAft>
              <a:buClr>
                <a:schemeClr val="dk1"/>
              </a:buClr>
              <a:buSzPts val="900"/>
              <a:buNone/>
              <a:defRPr sz="900">
                <a:solidFill>
                  <a:schemeClr val="dk1"/>
                </a:solidFill>
                <a:latin typeface="Arial"/>
                <a:ea typeface="Arial"/>
                <a:cs typeface="Arial"/>
                <a:sym typeface="Aria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51"/>
          <p:cNvSpPr txBox="1">
            <a:spLocks noGrp="1"/>
          </p:cNvSpPr>
          <p:nvPr>
            <p:ph type="body" idx="22"/>
          </p:nvPr>
        </p:nvSpPr>
        <p:spPr>
          <a:xfrm>
            <a:off x="7358764" y="4608523"/>
            <a:ext cx="4411705" cy="312380"/>
          </a:xfrm>
          <a:prstGeom prst="rect">
            <a:avLst/>
          </a:prstGeom>
          <a:noFill/>
          <a:ln>
            <a:noFill/>
          </a:ln>
        </p:spPr>
        <p:txBody>
          <a:bodyPr spcFirstLastPara="1" wrap="square" lIns="0" tIns="45700" rIns="91425" bIns="45700" anchor="b" anchorCtr="0">
            <a:noAutofit/>
          </a:bodyPr>
          <a:lstStyle>
            <a:lvl1pPr marL="457200" lvl="0" indent="-228600" algn="l">
              <a:lnSpc>
                <a:spcPct val="90000"/>
              </a:lnSpc>
              <a:spcBef>
                <a:spcPts val="1000"/>
              </a:spcBef>
              <a:spcAft>
                <a:spcPts val="0"/>
              </a:spcAft>
              <a:buClr>
                <a:schemeClr val="lt1"/>
              </a:buClr>
              <a:buSzPts val="1800"/>
              <a:buNone/>
              <a:defRPr sz="1800" b="1"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349" name="Google Shape;349;p51"/>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de la presentación_3">
  <p:cSld name="Título de la presentación_3">
    <p:spTree>
      <p:nvGrpSpPr>
        <p:cNvPr id="1" name="Shape 33"/>
        <p:cNvGrpSpPr/>
        <p:nvPr/>
      </p:nvGrpSpPr>
      <p:grpSpPr>
        <a:xfrm>
          <a:off x="0" y="0"/>
          <a:ext cx="0" cy="0"/>
          <a:chOff x="0" y="0"/>
          <a:chExt cx="0" cy="0"/>
        </a:xfrm>
      </p:grpSpPr>
      <p:sp>
        <p:nvSpPr>
          <p:cNvPr id="34" name="Google Shape;34;p18"/>
          <p:cNvSpPr>
            <a:spLocks noGrp="1"/>
          </p:cNvSpPr>
          <p:nvPr>
            <p:ph type="pic" idx="2"/>
          </p:nvPr>
        </p:nvSpPr>
        <p:spPr>
          <a:xfrm>
            <a:off x="6093055" y="0"/>
            <a:ext cx="6098946" cy="6858000"/>
          </a:xfrm>
          <a:prstGeom prst="rect">
            <a:avLst/>
          </a:prstGeom>
          <a:solidFill>
            <a:srgbClr val="012F62"/>
          </a:solidFill>
          <a:ln>
            <a:noFill/>
          </a:ln>
        </p:spPr>
      </p:sp>
      <p:cxnSp>
        <p:nvCxnSpPr>
          <p:cNvPr id="35" name="Google Shape;35;p18"/>
          <p:cNvCxnSpPr/>
          <p:nvPr/>
        </p:nvCxnSpPr>
        <p:spPr>
          <a:xfrm>
            <a:off x="0" y="1720312"/>
            <a:ext cx="6093055" cy="0"/>
          </a:xfrm>
          <a:prstGeom prst="straightConnector1">
            <a:avLst/>
          </a:prstGeom>
          <a:noFill/>
          <a:ln w="12700" cap="flat" cmpd="sng">
            <a:solidFill>
              <a:schemeClr val="dk1"/>
            </a:solidFill>
            <a:prstDash val="solid"/>
            <a:miter lim="800000"/>
            <a:headEnd type="none" w="sm" len="sm"/>
            <a:tailEnd type="none" w="sm" len="sm"/>
          </a:ln>
        </p:spPr>
      </p:cxnSp>
      <p:sp>
        <p:nvSpPr>
          <p:cNvPr id="36" name="Google Shape;36;p18"/>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dk1"/>
              </a:buClr>
              <a:buSzPts val="1800"/>
              <a:buNone/>
              <a:defRPr sz="1800" b="1" i="0" cap="none">
                <a:solidFill>
                  <a:schemeClr val="dk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18"/>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rgbClr val="024793"/>
              </a:buClr>
              <a:buSzPts val="4800"/>
              <a:buFont typeface="Arial"/>
              <a:buNone/>
              <a:defRPr sz="48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de la presentación_5">
  <p:cSld name="Título de la presentación_5">
    <p:bg>
      <p:bgPr>
        <a:solidFill>
          <a:schemeClr val="dk1"/>
        </a:solidFill>
        <a:effectLst/>
      </p:bgPr>
    </p:bg>
    <p:spTree>
      <p:nvGrpSpPr>
        <p:cNvPr id="1" name="Shape 38"/>
        <p:cNvGrpSpPr/>
        <p:nvPr/>
      </p:nvGrpSpPr>
      <p:grpSpPr>
        <a:xfrm>
          <a:off x="0" y="0"/>
          <a:ext cx="0" cy="0"/>
          <a:chOff x="0" y="0"/>
          <a:chExt cx="0" cy="0"/>
        </a:xfrm>
      </p:grpSpPr>
      <p:sp>
        <p:nvSpPr>
          <p:cNvPr id="39" name="Google Shape;39;p19"/>
          <p:cNvSpPr>
            <a:spLocks noGrp="1"/>
          </p:cNvSpPr>
          <p:nvPr>
            <p:ph type="pic" idx="2"/>
          </p:nvPr>
        </p:nvSpPr>
        <p:spPr>
          <a:xfrm>
            <a:off x="0" y="0"/>
            <a:ext cx="12192001" cy="6858000"/>
          </a:xfrm>
          <a:prstGeom prst="rect">
            <a:avLst/>
          </a:prstGeom>
          <a:solidFill>
            <a:srgbClr val="012F62"/>
          </a:solidFill>
          <a:ln>
            <a:noFill/>
          </a:ln>
        </p:spPr>
      </p:sp>
      <p:sp>
        <p:nvSpPr>
          <p:cNvPr id="40" name="Google Shape;40;p19"/>
          <p:cNvSpPr txBox="1">
            <a:spLocks noGrp="1"/>
          </p:cNvSpPr>
          <p:nvPr>
            <p:ph type="body" idx="1"/>
          </p:nvPr>
        </p:nvSpPr>
        <p:spPr>
          <a:xfrm>
            <a:off x="1524000" y="5286196"/>
            <a:ext cx="4179375" cy="356462"/>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chemeClr val="lt1"/>
              </a:buClr>
              <a:buSzPts val="1800"/>
              <a:buNone/>
              <a:defRPr sz="1800" b="1" i="0" cap="none">
                <a:solidFill>
                  <a:schemeClr val="lt1"/>
                </a:solidFill>
                <a:latin typeface="Arial"/>
                <a:ea typeface="Arial"/>
                <a:cs typeface="Arial"/>
                <a:sym typeface="Aria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1" name="Google Shape;41;p19"/>
          <p:cNvSpPr txBox="1">
            <a:spLocks noGrp="1"/>
          </p:cNvSpPr>
          <p:nvPr>
            <p:ph type="ctrTitle"/>
          </p:nvPr>
        </p:nvSpPr>
        <p:spPr>
          <a:xfrm>
            <a:off x="1524000" y="2715790"/>
            <a:ext cx="4179376" cy="238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lt1"/>
              </a:buClr>
              <a:buSzPts val="4800"/>
              <a:buFont typeface="Arial"/>
              <a:buNone/>
              <a:defRPr sz="48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42" name="Google Shape;42;p19"/>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y contenido_2">
  <p:cSld name="Título y contenido_2">
    <p:spTree>
      <p:nvGrpSpPr>
        <p:cNvPr id="1" name="Shape 43"/>
        <p:cNvGrpSpPr/>
        <p:nvPr/>
      </p:nvGrpSpPr>
      <p:grpSpPr>
        <a:xfrm>
          <a:off x="0" y="0"/>
          <a:ext cx="0" cy="0"/>
          <a:chOff x="0" y="0"/>
          <a:chExt cx="0" cy="0"/>
        </a:xfrm>
      </p:grpSpPr>
      <p:sp>
        <p:nvSpPr>
          <p:cNvPr id="44" name="Google Shape;4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47" name="Google Shape;47;p20"/>
          <p:cNvSpPr txBox="1">
            <a:spLocks noGrp="1"/>
          </p:cNvSpPr>
          <p:nvPr>
            <p:ph type="ctrTitle"/>
          </p:nvPr>
        </p:nvSpPr>
        <p:spPr>
          <a:xfrm>
            <a:off x="392623" y="339645"/>
            <a:ext cx="1011521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20"/>
          <p:cNvSpPr txBox="1">
            <a:spLocks noGrp="1"/>
          </p:cNvSpPr>
          <p:nvPr>
            <p:ph type="body" idx="1"/>
          </p:nvPr>
        </p:nvSpPr>
        <p:spPr>
          <a:xfrm>
            <a:off x="392624" y="1507066"/>
            <a:ext cx="10115221"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49" name="Google Shape;49;p20"/>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50" name="Google Shape;50;p20"/>
          <p:cNvCxnSpPr/>
          <p:nvPr/>
        </p:nvCxnSpPr>
        <p:spPr>
          <a:xfrm>
            <a:off x="11057682" y="0"/>
            <a:ext cx="0" cy="6858000"/>
          </a:xfrm>
          <a:prstGeom prst="straightConnector1">
            <a:avLst/>
          </a:prstGeom>
          <a:noFill/>
          <a:ln w="12700" cap="flat" cmpd="sng">
            <a:solidFill>
              <a:schemeClr val="dk1"/>
            </a:solidFill>
            <a:prstDash val="solid"/>
            <a:miter lim="800000"/>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ítulo y contenido_3">
  <p:cSld name="Título y contenido_3">
    <p:spTree>
      <p:nvGrpSpPr>
        <p:cNvPr id="1" name="Shape 51"/>
        <p:cNvGrpSpPr/>
        <p:nvPr/>
      </p:nvGrpSpPr>
      <p:grpSpPr>
        <a:xfrm>
          <a:off x="0" y="0"/>
          <a:ext cx="0" cy="0"/>
          <a:chOff x="0" y="0"/>
          <a:chExt cx="0" cy="0"/>
        </a:xfrm>
      </p:grpSpPr>
      <p:sp>
        <p:nvSpPr>
          <p:cNvPr id="52" name="Google Shape;5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55" name="Google Shape;55;p21"/>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rgbClr val="024793"/>
              </a:buClr>
              <a:buSzPts val="4500"/>
              <a:buFont typeface="Arial"/>
              <a:buNone/>
              <a:defRPr sz="4500" b="0" i="0" cap="none">
                <a:solidFill>
                  <a:srgbClr val="024793"/>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1"/>
          <p:cNvSpPr txBox="1">
            <a:spLocks noGrp="1"/>
          </p:cNvSpPr>
          <p:nvPr>
            <p:ph type="body" idx="1"/>
          </p:nvPr>
        </p:nvSpPr>
        <p:spPr>
          <a:xfrm>
            <a:off x="392624" y="1507066"/>
            <a:ext cx="11369070"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dk1"/>
              </a:buClr>
              <a:buSzPts val="1600"/>
              <a:buNone/>
              <a:defRPr sz="1600">
                <a:latin typeface="Calibri"/>
                <a:ea typeface="Calibri"/>
                <a:cs typeface="Calibri"/>
                <a:sym typeface="Calibri"/>
              </a:defRPr>
            </a:lvl1pPr>
            <a:lvl2pPr marL="914400" lvl="1"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2pPr>
            <a:lvl3pPr marL="1371600" lvl="2"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3pPr>
            <a:lvl4pPr marL="1828800" lvl="3"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4pPr>
            <a:lvl5pPr marL="2286000" lvl="4" indent="-228600" algn="l">
              <a:lnSpc>
                <a:spcPct val="100000"/>
              </a:lnSpc>
              <a:spcBef>
                <a:spcPts val="500"/>
              </a:spcBef>
              <a:spcAft>
                <a:spcPts val="0"/>
              </a:spcAft>
              <a:buClr>
                <a:schemeClr val="dk1"/>
              </a:buClr>
              <a:buSzPts val="1600"/>
              <a:buNone/>
              <a:defRPr sz="1600">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57" name="Google Shape;57;p21"/>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58" name="Google Shape;58;p21"/>
          <p:cNvCxnSpPr/>
          <p:nvPr/>
        </p:nvCxnSpPr>
        <p:spPr>
          <a:xfrm>
            <a:off x="392623" y="1405468"/>
            <a:ext cx="11369068" cy="0"/>
          </a:xfrm>
          <a:prstGeom prst="straightConnector1">
            <a:avLst/>
          </a:prstGeom>
          <a:noFill/>
          <a:ln w="12700" cap="flat" cmpd="sng">
            <a:solidFill>
              <a:srgbClr val="262626"/>
            </a:solidFill>
            <a:prstDash val="solid"/>
            <a:miter lim="800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y contenido_4">
  <p:cSld name="Título y contenido_4">
    <p:spTree>
      <p:nvGrpSpPr>
        <p:cNvPr id="1" name="Shape 59"/>
        <p:cNvGrpSpPr/>
        <p:nvPr/>
      </p:nvGrpSpPr>
      <p:grpSpPr>
        <a:xfrm>
          <a:off x="0" y="0"/>
          <a:ext cx="0" cy="0"/>
          <a:chOff x="0" y="0"/>
          <a:chExt cx="0" cy="0"/>
        </a:xfrm>
      </p:grpSpPr>
      <p:sp>
        <p:nvSpPr>
          <p:cNvPr id="60" name="Google Shape;60;p22"/>
          <p:cNvSpPr>
            <a:spLocks noGrp="1"/>
          </p:cNvSpPr>
          <p:nvPr>
            <p:ph type="pic" idx="2"/>
          </p:nvPr>
        </p:nvSpPr>
        <p:spPr>
          <a:xfrm>
            <a:off x="1" y="-1"/>
            <a:ext cx="12192000" cy="6857999"/>
          </a:xfrm>
          <a:prstGeom prst="rect">
            <a:avLst/>
          </a:prstGeom>
          <a:solidFill>
            <a:srgbClr val="012F62"/>
          </a:solidFill>
          <a:ln>
            <a:noFill/>
          </a:ln>
        </p:spPr>
      </p:sp>
      <p:sp>
        <p:nvSpPr>
          <p:cNvPr id="61" name="Google Shape;6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64" name="Google Shape;64;p22"/>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22"/>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66" name="Google Shape;66;p22"/>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67" name="Google Shape;67;p22"/>
          <p:cNvCxnSpPr/>
          <p:nvPr/>
        </p:nvCxnSpPr>
        <p:spPr>
          <a:xfrm>
            <a:off x="1134319" y="0"/>
            <a:ext cx="0" cy="685800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contenido_5">
  <p:cSld name="Título y contenido_5">
    <p:spTree>
      <p:nvGrpSpPr>
        <p:cNvPr id="1" name="Shape 68"/>
        <p:cNvGrpSpPr/>
        <p:nvPr/>
      </p:nvGrpSpPr>
      <p:grpSpPr>
        <a:xfrm>
          <a:off x="0" y="0"/>
          <a:ext cx="0" cy="0"/>
          <a:chOff x="0" y="0"/>
          <a:chExt cx="0" cy="0"/>
        </a:xfrm>
      </p:grpSpPr>
      <p:sp>
        <p:nvSpPr>
          <p:cNvPr id="69" name="Google Shape;69;p23"/>
          <p:cNvSpPr>
            <a:spLocks noGrp="1"/>
          </p:cNvSpPr>
          <p:nvPr>
            <p:ph type="pic" idx="2"/>
          </p:nvPr>
        </p:nvSpPr>
        <p:spPr>
          <a:xfrm>
            <a:off x="1" y="-1"/>
            <a:ext cx="12192000" cy="6857999"/>
          </a:xfrm>
          <a:prstGeom prst="rect">
            <a:avLst/>
          </a:prstGeom>
          <a:solidFill>
            <a:srgbClr val="012F62"/>
          </a:solidFill>
          <a:ln>
            <a:noFill/>
          </a:ln>
        </p:spPr>
      </p:sp>
      <p:sp>
        <p:nvSpPr>
          <p:cNvPr id="70" name="Google Shape;7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
        <p:nvSpPr>
          <p:cNvPr id="73" name="Google Shape;73;p23"/>
          <p:cNvSpPr txBox="1">
            <a:spLocks noGrp="1"/>
          </p:cNvSpPr>
          <p:nvPr>
            <p:ph type="ctrTitle"/>
          </p:nvPr>
        </p:nvSpPr>
        <p:spPr>
          <a:xfrm>
            <a:off x="392623" y="339645"/>
            <a:ext cx="11369068" cy="1002552"/>
          </a:xfrm>
          <a:prstGeom prst="rect">
            <a:avLst/>
          </a:prstGeom>
          <a:noFill/>
          <a:ln>
            <a:noFill/>
          </a:ln>
        </p:spPr>
        <p:txBody>
          <a:bodyPr spcFirstLastPara="1" wrap="square" lIns="0" tIns="45700" rIns="0" bIns="45700" anchor="b" anchorCtr="0">
            <a:noAutofit/>
          </a:bodyPr>
          <a:lstStyle>
            <a:lvl1pPr lvl="0" algn="l">
              <a:lnSpc>
                <a:spcPct val="90000"/>
              </a:lnSpc>
              <a:spcBef>
                <a:spcPts val="0"/>
              </a:spcBef>
              <a:spcAft>
                <a:spcPts val="0"/>
              </a:spcAft>
              <a:buClr>
                <a:schemeClr val="lt1"/>
              </a:buClr>
              <a:buSzPts val="4500"/>
              <a:buFont typeface="Arial"/>
              <a:buNone/>
              <a:defRPr sz="4500" b="0" i="0" cap="none">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3"/>
          <p:cNvSpPr txBox="1">
            <a:spLocks noGrp="1"/>
          </p:cNvSpPr>
          <p:nvPr>
            <p:ph type="body" idx="1"/>
          </p:nvPr>
        </p:nvSpPr>
        <p:spPr>
          <a:xfrm>
            <a:off x="392624" y="1507066"/>
            <a:ext cx="11369070" cy="4849283"/>
          </a:xfrm>
          <a:prstGeom prst="rect">
            <a:avLst/>
          </a:prstGeom>
          <a:noFill/>
          <a:ln>
            <a:noFill/>
          </a:ln>
        </p:spPr>
        <p:txBody>
          <a:bodyPr spcFirstLastPara="1" wrap="square" lIns="0" tIns="45700" rIns="0" bIns="45700" anchor="t" anchorCtr="0">
            <a:normAutofit/>
          </a:bodyPr>
          <a:lstStyle>
            <a:lvl1pPr marL="457200" lvl="0" indent="-228600" algn="l">
              <a:lnSpc>
                <a:spcPct val="100000"/>
              </a:lnSpc>
              <a:spcBef>
                <a:spcPts val="1000"/>
              </a:spcBef>
              <a:spcAft>
                <a:spcPts val="0"/>
              </a:spcAft>
              <a:buClr>
                <a:schemeClr val="lt1"/>
              </a:buClr>
              <a:buSzPts val="1600"/>
              <a:buNone/>
              <a:defRPr sz="160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2pPr>
            <a:lvl3pPr marL="1371600" lvl="2"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3pPr>
            <a:lvl4pPr marL="1828800" lvl="3"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4pPr>
            <a:lvl5pPr marL="2286000" lvl="4" indent="-228600" algn="l">
              <a:lnSpc>
                <a:spcPct val="100000"/>
              </a:lnSpc>
              <a:spcBef>
                <a:spcPts val="500"/>
              </a:spcBef>
              <a:spcAft>
                <a:spcPts val="0"/>
              </a:spcAft>
              <a:buClr>
                <a:schemeClr val="lt1"/>
              </a:buClr>
              <a:buSzPts val="1600"/>
              <a:buNone/>
              <a:defRPr sz="1600">
                <a:solidFill>
                  <a:schemeClr val="lt1"/>
                </a:solidFill>
                <a:latin typeface="Calibri"/>
                <a:ea typeface="Calibri"/>
                <a:cs typeface="Calibri"/>
                <a:sym typeface="Calibri"/>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75" name="Google Shape;75;p23"/>
          <p:cNvCxnSpPr/>
          <p:nvPr/>
        </p:nvCxnSpPr>
        <p:spPr>
          <a:xfrm>
            <a:off x="392623" y="1342197"/>
            <a:ext cx="0" cy="0"/>
          </a:xfrm>
          <a:prstGeom prst="straightConnector1">
            <a:avLst/>
          </a:prstGeom>
          <a:noFill/>
          <a:ln w="12700" cap="flat" cmpd="sng">
            <a:solidFill>
              <a:srgbClr val="262626"/>
            </a:solidFill>
            <a:prstDash val="solid"/>
            <a:miter lim="800000"/>
            <a:headEnd type="none" w="sm" len="sm"/>
            <a:tailEnd type="none" w="sm" len="sm"/>
          </a:ln>
        </p:spPr>
      </p:cxnSp>
      <p:cxnSp>
        <p:nvCxnSpPr>
          <p:cNvPr id="76" name="Google Shape;76;p23"/>
          <p:cNvCxnSpPr/>
          <p:nvPr/>
        </p:nvCxnSpPr>
        <p:spPr>
          <a:xfrm>
            <a:off x="0" y="5992966"/>
            <a:ext cx="12192000"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5" name="Google Shape;355;p1"/>
          <p:cNvPicPr preferRelativeResize="0">
            <a:picLocks noGrp="1"/>
          </p:cNvPicPr>
          <p:nvPr>
            <p:ph type="pic" idx="2"/>
          </p:nvPr>
        </p:nvPicPr>
        <p:blipFill rotWithShape="1">
          <a:blip r:embed="rId3">
            <a:alphaModFix/>
          </a:blip>
          <a:srcRect t="3481" b="3481"/>
          <a:stretch/>
        </p:blipFill>
        <p:spPr>
          <a:xfrm>
            <a:off x="1134319" y="0"/>
            <a:ext cx="11057681" cy="6858000"/>
          </a:xfrm>
          <a:prstGeom prst="rect">
            <a:avLst/>
          </a:prstGeom>
          <a:solidFill>
            <a:srgbClr val="012F62"/>
          </a:solidFill>
          <a:ln>
            <a:noFill/>
          </a:ln>
        </p:spPr>
      </p:pic>
      <p:sp>
        <p:nvSpPr>
          <p:cNvPr id="356" name="Google Shape;356;p1"/>
          <p:cNvSpPr txBox="1">
            <a:spLocks noGrp="1"/>
          </p:cNvSpPr>
          <p:nvPr>
            <p:ph type="body" idx="1"/>
          </p:nvPr>
        </p:nvSpPr>
        <p:spPr>
          <a:xfrm>
            <a:off x="1523999" y="4484916"/>
            <a:ext cx="9986128" cy="1246579"/>
          </a:xfrm>
          <a:prstGeom prst="rect">
            <a:avLst/>
          </a:prstGeom>
          <a:noFill/>
          <a:ln>
            <a:noFill/>
          </a:ln>
        </p:spPr>
        <p:txBody>
          <a:bodyPr spcFirstLastPara="1" wrap="square" lIns="0" tIns="45700" rIns="0" bIns="45700" anchor="t" anchorCtr="0">
            <a:normAutofit fontScale="85000" lnSpcReduction="20000"/>
          </a:bodyPr>
          <a:lstStyle/>
          <a:p>
            <a:pPr marL="0" lvl="0" indent="0" algn="ctr" rtl="0">
              <a:lnSpc>
                <a:spcPct val="90000"/>
              </a:lnSpc>
              <a:spcBef>
                <a:spcPts val="0"/>
              </a:spcBef>
              <a:spcAft>
                <a:spcPts val="0"/>
              </a:spcAft>
              <a:buClr>
                <a:schemeClr val="lt1"/>
              </a:buClr>
              <a:buSzPct val="100000"/>
              <a:buNone/>
            </a:pPr>
            <a:r>
              <a:rPr lang="es-ES" sz="2400"/>
              <a:t>DOCUMENTO INFORMATIVO SOBRE EL PROCESO DE ACREDITACIÓN DEL PROGRAMA DE INGENIERÍA INFORMÁTICA Y DE SISTEMAS</a:t>
            </a:r>
            <a:endParaRPr/>
          </a:p>
          <a:p>
            <a:pPr marL="0" lvl="0" indent="0" algn="ctr" rtl="0">
              <a:lnSpc>
                <a:spcPct val="90000"/>
              </a:lnSpc>
              <a:spcBef>
                <a:spcPts val="1000"/>
              </a:spcBef>
              <a:spcAft>
                <a:spcPts val="0"/>
              </a:spcAft>
              <a:buClr>
                <a:schemeClr val="lt1"/>
              </a:buClr>
              <a:buSzPct val="100000"/>
              <a:buNone/>
            </a:pPr>
            <a:r>
              <a:rPr lang="es-ES" sz="2400"/>
              <a:t>ICACIT-2025</a:t>
            </a:r>
            <a:endParaRPr/>
          </a:p>
          <a:p>
            <a:pPr marL="0" lvl="0" indent="0" algn="ctr" rtl="0">
              <a:lnSpc>
                <a:spcPct val="90000"/>
              </a:lnSpc>
              <a:spcBef>
                <a:spcPts val="1000"/>
              </a:spcBef>
              <a:spcAft>
                <a:spcPts val="0"/>
              </a:spcAft>
              <a:buClr>
                <a:schemeClr val="lt1"/>
              </a:buClr>
              <a:buSzPct val="100000"/>
              <a:buNone/>
            </a:pPr>
            <a:endParaRPr sz="2400"/>
          </a:p>
        </p:txBody>
      </p:sp>
      <p:sp>
        <p:nvSpPr>
          <p:cNvPr id="357" name="Google Shape;357;p1"/>
          <p:cNvSpPr txBox="1">
            <a:spLocks noGrp="1"/>
          </p:cNvSpPr>
          <p:nvPr>
            <p:ph type="ctrTitle"/>
          </p:nvPr>
        </p:nvSpPr>
        <p:spPr>
          <a:xfrm>
            <a:off x="1550709" y="3161456"/>
            <a:ext cx="9090581" cy="1246579"/>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chemeClr val="lt1"/>
              </a:buClr>
              <a:buSzPts val="3600"/>
              <a:buFont typeface="Arial"/>
              <a:buNone/>
            </a:pPr>
            <a:r>
              <a:rPr lang="es-ES" sz="3600" b="1"/>
              <a:t>ESCUELA PROFESIONAL DE INGENIERÍA INFORMÁTICA Y DE SISTEMAS</a:t>
            </a:r>
            <a:endParaRPr/>
          </a:p>
        </p:txBody>
      </p:sp>
      <p:pic>
        <p:nvPicPr>
          <p:cNvPr id="358" name="Google Shape;358;p1"/>
          <p:cNvPicPr preferRelativeResize="0"/>
          <p:nvPr/>
        </p:nvPicPr>
        <p:blipFill rotWithShape="1">
          <a:blip r:embed="rId4">
            <a:alphaModFix/>
          </a:blip>
          <a:srcRect/>
          <a:stretch/>
        </p:blipFill>
        <p:spPr>
          <a:xfrm>
            <a:off x="5642600" y="1087175"/>
            <a:ext cx="3588276" cy="1573002"/>
          </a:xfrm>
          <a:prstGeom prst="rect">
            <a:avLst/>
          </a:prstGeom>
          <a:noFill/>
          <a:ln>
            <a:noFill/>
          </a:ln>
        </p:spPr>
      </p:pic>
      <p:pic>
        <p:nvPicPr>
          <p:cNvPr id="359" name="Google Shape;359;p1"/>
          <p:cNvPicPr preferRelativeResize="0"/>
          <p:nvPr/>
        </p:nvPicPr>
        <p:blipFill rotWithShape="1">
          <a:blip r:embed="rId5">
            <a:alphaModFix/>
          </a:blip>
          <a:srcRect/>
          <a:stretch/>
        </p:blipFill>
        <p:spPr>
          <a:xfrm>
            <a:off x="4239010" y="1087170"/>
            <a:ext cx="1190829" cy="1573013"/>
          </a:xfrm>
          <a:prstGeom prst="rect">
            <a:avLst/>
          </a:prstGeom>
          <a:noFill/>
          <a:ln>
            <a:noFill/>
          </a:ln>
        </p:spPr>
      </p:pic>
      <p:sp>
        <p:nvSpPr>
          <p:cNvPr id="360" name="Google Shape;360;p1"/>
          <p:cNvSpPr txBox="1"/>
          <p:nvPr/>
        </p:nvSpPr>
        <p:spPr>
          <a:xfrm>
            <a:off x="2419546" y="197538"/>
            <a:ext cx="9090581" cy="486449"/>
          </a:xfrm>
          <a:prstGeom prst="rect">
            <a:avLst/>
          </a:prstGeom>
          <a:noFill/>
          <a:ln>
            <a:noFill/>
          </a:ln>
        </p:spPr>
        <p:txBody>
          <a:bodyPr spcFirstLastPara="1" wrap="square" lIns="0" tIns="45700" rIns="0" bIns="45700" anchor="b" anchorCtr="0">
            <a:noAutofit/>
          </a:bodyPr>
          <a:lstStyle/>
          <a:p>
            <a:pPr marL="0" marR="0" lvl="0" indent="0" algn="l" rtl="0">
              <a:lnSpc>
                <a:spcPct val="90000"/>
              </a:lnSpc>
              <a:spcBef>
                <a:spcPts val="0"/>
              </a:spcBef>
              <a:spcAft>
                <a:spcPts val="0"/>
              </a:spcAft>
              <a:buClr>
                <a:schemeClr val="lt1"/>
              </a:buClr>
              <a:buSzPts val="2000"/>
              <a:buFont typeface="Arial"/>
              <a:buNone/>
            </a:pPr>
            <a:r>
              <a:rPr lang="es-ES" sz="2000" b="1" i="0" u="none" strike="noStrike" cap="none">
                <a:solidFill>
                  <a:schemeClr val="lt1"/>
                </a:solidFill>
                <a:latin typeface="Arial"/>
                <a:ea typeface="Arial"/>
                <a:cs typeface="Arial"/>
                <a:sym typeface="Arial"/>
              </a:rPr>
              <a:t>UNIVERSIDAD NACIONAL DE SAN ANTONIO ABAD DEL CUSCO</a:t>
            </a:r>
            <a:endParaRPr/>
          </a:p>
        </p:txBody>
      </p:sp>
      <p:sp>
        <p:nvSpPr>
          <p:cNvPr id="361" name="Google Shape;361;p1"/>
          <p:cNvSpPr txBox="1"/>
          <p:nvPr/>
        </p:nvSpPr>
        <p:spPr>
          <a:xfrm>
            <a:off x="1523999" y="5952027"/>
            <a:ext cx="9264282" cy="685440"/>
          </a:xfrm>
          <a:prstGeom prst="rect">
            <a:avLst/>
          </a:prstGeom>
          <a:noFill/>
          <a:ln>
            <a:noFill/>
          </a:ln>
        </p:spPr>
        <p:txBody>
          <a:bodyPr spcFirstLastPara="1" wrap="square" lIns="90000" tIns="45000" rIns="90000" bIns="450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s-ES" sz="1400" b="0" i="0" u="none" strike="noStrike" cap="none">
                <a:solidFill>
                  <a:schemeClr val="lt1"/>
                </a:solidFill>
                <a:latin typeface="Arial"/>
                <a:ea typeface="Arial"/>
                <a:cs typeface="Arial"/>
                <a:sym typeface="Arial"/>
              </a:rPr>
              <a:t>Comisión de sensibilización:</a:t>
            </a:r>
            <a:endParaRPr/>
          </a:p>
          <a:p>
            <a:pPr marL="0" marR="0" lvl="0" indent="0" algn="ctr" rtl="0">
              <a:lnSpc>
                <a:spcPct val="100000"/>
              </a:lnSpc>
              <a:spcBef>
                <a:spcPts val="0"/>
              </a:spcBef>
              <a:spcAft>
                <a:spcPts val="0"/>
              </a:spcAft>
              <a:buClr>
                <a:schemeClr val="lt1"/>
              </a:buClr>
              <a:buSzPts val="1400"/>
              <a:buFont typeface="Calibri"/>
              <a:buNone/>
            </a:pPr>
            <a:r>
              <a:rPr lang="es-ES" sz="1400" b="0" i="0" u="none" strike="noStrike" cap="none">
                <a:solidFill>
                  <a:schemeClr val="lt1"/>
                </a:solidFill>
                <a:latin typeface="Calibri"/>
                <a:ea typeface="Calibri"/>
                <a:cs typeface="Calibri"/>
                <a:sym typeface="Calibri"/>
              </a:rPr>
              <a:t>Dr</a:t>
            </a:r>
            <a:r>
              <a:rPr lang="es-ES" sz="1400" b="0" i="0" u="none" strike="noStrike" cap="none">
                <a:solidFill>
                  <a:schemeClr val="lt1"/>
                </a:solidFill>
                <a:latin typeface="Arial"/>
                <a:ea typeface="Arial"/>
                <a:cs typeface="Arial"/>
                <a:sym typeface="Arial"/>
              </a:rPr>
              <a:t>. Arturo Rozas Huacho -  </a:t>
            </a:r>
            <a:r>
              <a:rPr lang="es-ES" sz="1400" b="0" i="0" u="none" strike="noStrike" cap="none">
                <a:solidFill>
                  <a:schemeClr val="lt1"/>
                </a:solidFill>
                <a:latin typeface="Calibri"/>
                <a:ea typeface="Calibri"/>
                <a:cs typeface="Calibri"/>
                <a:sym typeface="Calibri"/>
              </a:rPr>
              <a:t>Dr</a:t>
            </a:r>
            <a:r>
              <a:rPr lang="es-ES" sz="1400" b="0" i="0" u="none" strike="noStrike" cap="none">
                <a:solidFill>
                  <a:schemeClr val="lt1"/>
                </a:solidFill>
                <a:latin typeface="Arial"/>
                <a:ea typeface="Arial"/>
                <a:cs typeface="Arial"/>
                <a:sym typeface="Arial"/>
              </a:rPr>
              <a:t>. Robert Alzamora Paredes - Mg. Maritza Irpanocca Cusimayta - Mg. Willian Zamalloa Paro - Mg. Tany Villalba Villalba - Mg. Gabriela Zú</a:t>
            </a:r>
            <a:r>
              <a:rPr lang="es-ES" sz="1400" b="0" i="0" u="none" strike="noStrike" cap="none">
                <a:solidFill>
                  <a:schemeClr val="lt1"/>
                </a:solidFill>
                <a:latin typeface="Calibri"/>
                <a:ea typeface="Calibri"/>
                <a:cs typeface="Calibri"/>
                <a:sym typeface="Calibri"/>
              </a:rPr>
              <a:t>ñiga Rojas - Mg. Jhoel Cosio Loaiza - Ing. Marcio Merma Quispe</a:t>
            </a:r>
            <a:endParaRPr sz="1400" b="0" i="0" u="none" strike="noStrike" cap="none">
              <a:solidFill>
                <a:schemeClr val="lt1"/>
              </a:solidFill>
              <a:latin typeface="Arial"/>
              <a:ea typeface="Arial"/>
              <a:cs typeface="Arial"/>
              <a:sym typeface="Arial"/>
            </a:endParaRPr>
          </a:p>
        </p:txBody>
      </p:sp>
      <p:pic>
        <p:nvPicPr>
          <p:cNvPr id="362" name="Google Shape;362;p1"/>
          <p:cNvPicPr preferRelativeResize="0"/>
          <p:nvPr/>
        </p:nvPicPr>
        <p:blipFill rotWithShape="1">
          <a:blip r:embed="rId6">
            <a:alphaModFix/>
          </a:blip>
          <a:srcRect/>
          <a:stretch/>
        </p:blipFill>
        <p:spPr>
          <a:xfrm>
            <a:off x="11250372" y="6004174"/>
            <a:ext cx="519508" cy="716239"/>
          </a:xfrm>
          <a:prstGeom prst="rect">
            <a:avLst/>
          </a:prstGeom>
          <a:noFill/>
          <a:ln>
            <a:noFill/>
          </a:ln>
        </p:spPr>
      </p:pic>
      <p:pic>
        <p:nvPicPr>
          <p:cNvPr id="363" name="Google Shape;363;p1"/>
          <p:cNvPicPr preferRelativeResize="0"/>
          <p:nvPr/>
        </p:nvPicPr>
        <p:blipFill rotWithShape="1">
          <a:blip r:embed="rId5">
            <a:alphaModFix/>
          </a:blip>
          <a:srcRect/>
          <a:stretch/>
        </p:blipFill>
        <p:spPr>
          <a:xfrm>
            <a:off x="811878" y="5966180"/>
            <a:ext cx="516724" cy="68256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10"/>
          <p:cNvSpPr txBox="1">
            <a:spLocks noGrp="1"/>
          </p:cNvSpPr>
          <p:nvPr>
            <p:ph type="ctrTitle"/>
          </p:nvPr>
        </p:nvSpPr>
        <p:spPr>
          <a:xfrm>
            <a:off x="1627321" y="339645"/>
            <a:ext cx="10392883"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ACREDITACIÓN VS. LICENCIAMIENTO</a:t>
            </a:r>
            <a:endParaRPr/>
          </a:p>
        </p:txBody>
      </p:sp>
      <p:sp>
        <p:nvSpPr>
          <p:cNvPr id="480" name="Google Shape;480;p10"/>
          <p:cNvSpPr txBox="1">
            <a:spLocks noGrp="1"/>
          </p:cNvSpPr>
          <p:nvPr>
            <p:ph type="body" idx="1"/>
          </p:nvPr>
        </p:nvSpPr>
        <p:spPr>
          <a:xfrm>
            <a:off x="1627322" y="1507066"/>
            <a:ext cx="10134371" cy="1701647"/>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dk1"/>
              </a:buClr>
              <a:buSzPts val="2400"/>
              <a:buNone/>
            </a:pPr>
            <a:r>
              <a:rPr lang="es-ES" sz="2400"/>
              <a:t>El licenciamiento y la acreditación de universidades son dos procesos distintos: son administrados por entidades diferentes: La Superintendencia Nacional de Educación Superior Universitaria (SUNEDU) y el Sistema Nacional de Evaluación, Acreditación y Certificación de la Calidad Educativa (SINEACE).</a:t>
            </a:r>
            <a:endParaRPr/>
          </a:p>
          <a:p>
            <a:pPr marL="0" lvl="0" indent="0" algn="l" rtl="0">
              <a:lnSpc>
                <a:spcPct val="100000"/>
              </a:lnSpc>
              <a:spcBef>
                <a:spcPts val="1000"/>
              </a:spcBef>
              <a:spcAft>
                <a:spcPts val="0"/>
              </a:spcAft>
              <a:buClr>
                <a:schemeClr val="dk1"/>
              </a:buClr>
              <a:buSzPts val="2400"/>
              <a:buNone/>
            </a:pPr>
            <a:endParaRPr sz="2400"/>
          </a:p>
        </p:txBody>
      </p:sp>
      <p:pic>
        <p:nvPicPr>
          <p:cNvPr id="481" name="Google Shape;481;p10"/>
          <p:cNvPicPr preferRelativeResize="0"/>
          <p:nvPr/>
        </p:nvPicPr>
        <p:blipFill rotWithShape="1">
          <a:blip r:embed="rId3">
            <a:alphaModFix/>
          </a:blip>
          <a:srcRect t="4887" b="7038"/>
          <a:stretch/>
        </p:blipFill>
        <p:spPr>
          <a:xfrm>
            <a:off x="2797787" y="3296000"/>
            <a:ext cx="6280309" cy="3316196"/>
          </a:xfrm>
          <a:prstGeom prst="rect">
            <a:avLst/>
          </a:prstGeom>
          <a:noFill/>
          <a:ln>
            <a:noFill/>
          </a:ln>
        </p:spPr>
      </p:pic>
      <p:grpSp>
        <p:nvGrpSpPr>
          <p:cNvPr id="482" name="Google Shape;482;p10"/>
          <p:cNvGrpSpPr/>
          <p:nvPr/>
        </p:nvGrpSpPr>
        <p:grpSpPr>
          <a:xfrm>
            <a:off x="152589" y="-817359"/>
            <a:ext cx="764173" cy="7294527"/>
            <a:chOff x="154318" y="-2282705"/>
            <a:chExt cx="867266" cy="8278617"/>
          </a:xfrm>
        </p:grpSpPr>
        <p:grpSp>
          <p:nvGrpSpPr>
            <p:cNvPr id="483" name="Google Shape;483;p10"/>
            <p:cNvGrpSpPr/>
            <p:nvPr/>
          </p:nvGrpSpPr>
          <p:grpSpPr>
            <a:xfrm rot="-5400000">
              <a:off x="-3525537" y="1467853"/>
              <a:ext cx="8202738" cy="701621"/>
              <a:chOff x="1317110" y="5893258"/>
              <a:chExt cx="8373644" cy="716239"/>
            </a:xfrm>
          </p:grpSpPr>
          <p:grpSp>
            <p:nvGrpSpPr>
              <p:cNvPr id="484" name="Google Shape;484;p10"/>
              <p:cNvGrpSpPr/>
              <p:nvPr/>
            </p:nvGrpSpPr>
            <p:grpSpPr>
              <a:xfrm>
                <a:off x="1317110" y="5910098"/>
                <a:ext cx="8373644" cy="682561"/>
                <a:chOff x="1317110" y="5910098"/>
                <a:chExt cx="9280061" cy="711220"/>
              </a:xfrm>
            </p:grpSpPr>
            <p:sp>
              <p:nvSpPr>
                <p:cNvPr id="485" name="Google Shape;485;p10"/>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86" name="Google Shape;486;p10"/>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487" name="Google Shape;487;p10"/>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488" name="Google Shape;488;p10"/>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11"/>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MODELOS DE ACREDITACIÓN</a:t>
            </a:r>
            <a:endParaRPr/>
          </a:p>
        </p:txBody>
      </p:sp>
      <p:sp>
        <p:nvSpPr>
          <p:cNvPr id="494" name="Google Shape;494;p11"/>
          <p:cNvSpPr txBox="1">
            <a:spLocks noGrp="1"/>
          </p:cNvSpPr>
          <p:nvPr>
            <p:ph type="body" idx="1"/>
          </p:nvPr>
        </p:nvSpPr>
        <p:spPr>
          <a:xfrm>
            <a:off x="1627323" y="1507066"/>
            <a:ext cx="6286394" cy="7337676"/>
          </a:xfrm>
          <a:prstGeom prst="rect">
            <a:avLst/>
          </a:prstGeom>
          <a:noFill/>
          <a:ln>
            <a:noFill/>
          </a:ln>
        </p:spPr>
        <p:txBody>
          <a:bodyPr spcFirstLastPara="1" wrap="square" lIns="0" tIns="45700" rIns="0" bIns="45700" anchor="t" anchorCtr="0">
            <a:normAutofit/>
          </a:bodyPr>
          <a:lstStyle/>
          <a:p>
            <a:pPr marL="285750" lvl="0" indent="-285750" algn="l" rtl="0">
              <a:lnSpc>
                <a:spcPct val="100000"/>
              </a:lnSpc>
              <a:spcBef>
                <a:spcPts val="0"/>
              </a:spcBef>
              <a:spcAft>
                <a:spcPts val="0"/>
              </a:spcAft>
              <a:buClr>
                <a:schemeClr val="dk1"/>
              </a:buClr>
              <a:buSzPts val="1600"/>
              <a:buFont typeface="Arial"/>
              <a:buChar char="•"/>
            </a:pPr>
            <a:r>
              <a:rPr lang="es-ES"/>
              <a:t>El Instituto de Calidad y Acreditación de Programas de Computación, Ingeniería y Tecnología (ICACIT)</a:t>
            </a:r>
            <a:endParaRPr/>
          </a:p>
          <a:p>
            <a:pPr marL="285750" lvl="0" indent="-285750" algn="l" rtl="0">
              <a:lnSpc>
                <a:spcPct val="100000"/>
              </a:lnSpc>
              <a:spcBef>
                <a:spcPts val="1000"/>
              </a:spcBef>
              <a:spcAft>
                <a:spcPts val="0"/>
              </a:spcAft>
              <a:buClr>
                <a:schemeClr val="dk1"/>
              </a:buClr>
              <a:buSzPts val="1600"/>
              <a:buFont typeface="Arial"/>
              <a:buChar char="•"/>
            </a:pPr>
            <a:r>
              <a:rPr lang="es-ES"/>
              <a:t>La Agencia Acreditadora Colegio de Ingenieros de Chile (Acredita CI S.A.), </a:t>
            </a:r>
            <a:endParaRPr/>
          </a:p>
          <a:p>
            <a:pPr marL="285750" lvl="0" indent="-285750" algn="l" rtl="0">
              <a:lnSpc>
                <a:spcPct val="100000"/>
              </a:lnSpc>
              <a:spcBef>
                <a:spcPts val="1000"/>
              </a:spcBef>
              <a:spcAft>
                <a:spcPts val="0"/>
              </a:spcAft>
              <a:buClr>
                <a:schemeClr val="dk1"/>
              </a:buClr>
              <a:buSzPts val="1600"/>
              <a:buFont typeface="Arial"/>
              <a:buChar char="•"/>
            </a:pPr>
            <a:r>
              <a:rPr lang="es-ES"/>
              <a:t>La Agencia de Acreditación de Programas de Ingeniería y de Arquitectura (AAPIA) de Costa Rica, </a:t>
            </a:r>
            <a:endParaRPr/>
          </a:p>
          <a:p>
            <a:pPr marL="285750" lvl="0" indent="-285750" algn="l" rtl="0">
              <a:lnSpc>
                <a:spcPct val="100000"/>
              </a:lnSpc>
              <a:spcBef>
                <a:spcPts val="1000"/>
              </a:spcBef>
              <a:spcAft>
                <a:spcPts val="0"/>
              </a:spcAft>
              <a:buClr>
                <a:schemeClr val="dk1"/>
              </a:buClr>
              <a:buSzPts val="1600"/>
              <a:buFont typeface="Arial"/>
              <a:buChar char="•"/>
            </a:pPr>
            <a:r>
              <a:rPr lang="es-ES"/>
              <a:t>La Agencia Centroamericana de Acreditación de Programas de Arquitectura y de Ingeniería (ACAAI), </a:t>
            </a:r>
            <a:endParaRPr/>
          </a:p>
          <a:p>
            <a:pPr marL="285750" lvl="0" indent="-285750" algn="l" rtl="0">
              <a:lnSpc>
                <a:spcPct val="100000"/>
              </a:lnSpc>
              <a:spcBef>
                <a:spcPts val="1000"/>
              </a:spcBef>
              <a:spcAft>
                <a:spcPts val="0"/>
              </a:spcAft>
              <a:buClr>
                <a:schemeClr val="dk1"/>
              </a:buClr>
              <a:buSzPts val="1600"/>
              <a:buFont typeface="Arial"/>
              <a:buChar char="•"/>
            </a:pPr>
            <a:r>
              <a:rPr lang="es-ES"/>
              <a:t>La Caribbean Accreditation Council of Engineering and Technology (CACET), </a:t>
            </a:r>
            <a:endParaRPr/>
          </a:p>
          <a:p>
            <a:pPr marL="285750" lvl="0" indent="-285750" algn="l" rtl="0">
              <a:lnSpc>
                <a:spcPct val="100000"/>
              </a:lnSpc>
              <a:spcBef>
                <a:spcPts val="1000"/>
              </a:spcBef>
              <a:spcAft>
                <a:spcPts val="0"/>
              </a:spcAft>
              <a:buClr>
                <a:schemeClr val="dk1"/>
              </a:buClr>
              <a:buSzPts val="1600"/>
              <a:buFont typeface="Arial"/>
              <a:buChar char="•"/>
            </a:pPr>
            <a:r>
              <a:rPr lang="es-ES"/>
              <a:t>El Consejo de Acreditación de la Enseñanza de la Ingeniería Superior, A.C. (CACEI) de México</a:t>
            </a:r>
            <a:endParaRPr/>
          </a:p>
          <a:p>
            <a:pPr marL="285750" lvl="0" indent="-285750" algn="l" rtl="0">
              <a:lnSpc>
                <a:spcPct val="100000"/>
              </a:lnSpc>
              <a:spcBef>
                <a:spcPts val="1000"/>
              </a:spcBef>
              <a:spcAft>
                <a:spcPts val="0"/>
              </a:spcAft>
              <a:buClr>
                <a:schemeClr val="dk1"/>
              </a:buClr>
              <a:buSzPts val="1600"/>
              <a:buFont typeface="Arial"/>
              <a:buChar char="•"/>
            </a:pPr>
            <a:r>
              <a:rPr lang="es-ES"/>
              <a:t>El Sistema Nacional de Evaluación, Acreditación y Certificación de la Calidad Educativa (Sineace) de Perú.</a:t>
            </a:r>
            <a:endParaRPr/>
          </a:p>
          <a:p>
            <a:pPr marL="171450" lvl="0" indent="-101600" algn="l" rtl="0">
              <a:lnSpc>
                <a:spcPct val="100000"/>
              </a:lnSpc>
              <a:spcBef>
                <a:spcPts val="1000"/>
              </a:spcBef>
              <a:spcAft>
                <a:spcPts val="0"/>
              </a:spcAft>
              <a:buClr>
                <a:schemeClr val="dk1"/>
              </a:buClr>
              <a:buSzPts val="1100"/>
              <a:buFont typeface="Arial"/>
              <a:buNone/>
            </a:pPr>
            <a:endParaRPr sz="1100"/>
          </a:p>
        </p:txBody>
      </p:sp>
      <p:pic>
        <p:nvPicPr>
          <p:cNvPr id="495" name="Google Shape;495;p11"/>
          <p:cNvPicPr preferRelativeResize="0"/>
          <p:nvPr/>
        </p:nvPicPr>
        <p:blipFill rotWithShape="1">
          <a:blip r:embed="rId3">
            <a:alphaModFix/>
          </a:blip>
          <a:srcRect/>
          <a:stretch/>
        </p:blipFill>
        <p:spPr>
          <a:xfrm>
            <a:off x="8161690" y="1760580"/>
            <a:ext cx="3600000" cy="2761544"/>
          </a:xfrm>
          <a:prstGeom prst="rect">
            <a:avLst/>
          </a:prstGeom>
          <a:noFill/>
          <a:ln>
            <a:noFill/>
          </a:ln>
        </p:spPr>
      </p:pic>
      <p:grpSp>
        <p:nvGrpSpPr>
          <p:cNvPr id="496" name="Google Shape;496;p11"/>
          <p:cNvGrpSpPr/>
          <p:nvPr/>
        </p:nvGrpSpPr>
        <p:grpSpPr>
          <a:xfrm>
            <a:off x="152589" y="-817359"/>
            <a:ext cx="764173" cy="7294527"/>
            <a:chOff x="154318" y="-2282705"/>
            <a:chExt cx="867266" cy="8278617"/>
          </a:xfrm>
        </p:grpSpPr>
        <p:grpSp>
          <p:nvGrpSpPr>
            <p:cNvPr id="497" name="Google Shape;497;p11"/>
            <p:cNvGrpSpPr/>
            <p:nvPr/>
          </p:nvGrpSpPr>
          <p:grpSpPr>
            <a:xfrm rot="-5400000">
              <a:off x="-3525537" y="1467853"/>
              <a:ext cx="8202738" cy="701621"/>
              <a:chOff x="1317110" y="5893258"/>
              <a:chExt cx="8373644" cy="716239"/>
            </a:xfrm>
          </p:grpSpPr>
          <p:grpSp>
            <p:nvGrpSpPr>
              <p:cNvPr id="498" name="Google Shape;498;p11"/>
              <p:cNvGrpSpPr/>
              <p:nvPr/>
            </p:nvGrpSpPr>
            <p:grpSpPr>
              <a:xfrm>
                <a:off x="1317110" y="5910098"/>
                <a:ext cx="8373644" cy="682561"/>
                <a:chOff x="1317110" y="5910098"/>
                <a:chExt cx="9280061" cy="711220"/>
              </a:xfrm>
            </p:grpSpPr>
            <p:sp>
              <p:nvSpPr>
                <p:cNvPr id="499" name="Google Shape;499;p11"/>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500" name="Google Shape;500;p11"/>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501" name="Google Shape;501;p11"/>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502" name="Google Shape;502;p11"/>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12"/>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EL MODELO ICACIT</a:t>
            </a:r>
            <a:endParaRPr/>
          </a:p>
        </p:txBody>
      </p:sp>
      <p:sp>
        <p:nvSpPr>
          <p:cNvPr id="508" name="Google Shape;508;p12"/>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2400"/>
              <a:buNone/>
            </a:pPr>
            <a:r>
              <a:rPr lang="es-ES" sz="2400"/>
              <a:t>Es un modelo que se distingue por su naturaleza internacional y su enfoque en asegurar la calidad educativa de programas académicos en ingeniería, tecnología, informática y campos afines. Basado en estándares globales, como los establecidos por ABET (Accreditation Board for Engineering and Technology), el modelo permite que los programas acreditados sean reconocidos a nivel mundial, facilitando la movilidad académica y profesional de sus egresados. Sus alcances trascienden el ámbito nacional, promoviendo la mejora continua mediante la evaluación de resultados de aprendizaje, competencias profesionales y la pertinencia del currículo frente a las demandas del entorno global. Así, ICACIT contribuye significativamente al fortalecimiento de la educación superior con estándares de calidad comparables a los de las mejores instituciones internacionales.</a:t>
            </a:r>
            <a:endParaRPr/>
          </a:p>
          <a:p>
            <a:pPr marL="0" lvl="0" indent="0" algn="just" rtl="0">
              <a:lnSpc>
                <a:spcPct val="100000"/>
              </a:lnSpc>
              <a:spcBef>
                <a:spcPts val="1000"/>
              </a:spcBef>
              <a:spcAft>
                <a:spcPts val="0"/>
              </a:spcAft>
              <a:buClr>
                <a:schemeClr val="dk1"/>
              </a:buClr>
              <a:buSzPts val="2400"/>
              <a:buNone/>
            </a:pPr>
            <a:endParaRPr sz="2400"/>
          </a:p>
        </p:txBody>
      </p:sp>
      <p:grpSp>
        <p:nvGrpSpPr>
          <p:cNvPr id="509" name="Google Shape;509;p12"/>
          <p:cNvGrpSpPr/>
          <p:nvPr/>
        </p:nvGrpSpPr>
        <p:grpSpPr>
          <a:xfrm>
            <a:off x="152589" y="-817359"/>
            <a:ext cx="764173" cy="7294527"/>
            <a:chOff x="154318" y="-2282705"/>
            <a:chExt cx="867266" cy="8278617"/>
          </a:xfrm>
        </p:grpSpPr>
        <p:grpSp>
          <p:nvGrpSpPr>
            <p:cNvPr id="510" name="Google Shape;510;p12"/>
            <p:cNvGrpSpPr/>
            <p:nvPr/>
          </p:nvGrpSpPr>
          <p:grpSpPr>
            <a:xfrm rot="-5400000">
              <a:off x="-3525537" y="1467853"/>
              <a:ext cx="8202738" cy="701621"/>
              <a:chOff x="1317110" y="5893258"/>
              <a:chExt cx="8373644" cy="716239"/>
            </a:xfrm>
          </p:grpSpPr>
          <p:grpSp>
            <p:nvGrpSpPr>
              <p:cNvPr id="511" name="Google Shape;511;p12"/>
              <p:cNvGrpSpPr/>
              <p:nvPr/>
            </p:nvGrpSpPr>
            <p:grpSpPr>
              <a:xfrm>
                <a:off x="1317110" y="5910098"/>
                <a:ext cx="8373644" cy="682561"/>
                <a:chOff x="1317110" y="5910098"/>
                <a:chExt cx="9280061" cy="711220"/>
              </a:xfrm>
            </p:grpSpPr>
            <p:sp>
              <p:nvSpPr>
                <p:cNvPr id="512" name="Google Shape;512;p12"/>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513" name="Google Shape;513;p12"/>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514" name="Google Shape;514;p12"/>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515" name="Google Shape;515;p12"/>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13"/>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AMPLIACIÓN DE LA ACREDITACIÓN ICACIT</a:t>
            </a:r>
            <a:endParaRPr sz="3600"/>
          </a:p>
        </p:txBody>
      </p:sp>
      <p:sp>
        <p:nvSpPr>
          <p:cNvPr id="521" name="Google Shape;521;p13"/>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2400"/>
              <a:buNone/>
            </a:pPr>
            <a:r>
              <a:rPr lang="es-ES" sz="2400"/>
              <a:t>La ampliación de la acreditación del programa de Ingeniería Informática y de Sistemas de la UNSAAC, actualmente acreditado por seis años, implica un compromiso sostenido con la calidad educativa y la mejora continua. Significa que, al finalizar el periodo de acreditación vigente, el programa deberá demostrar que ha mantenido e incrementado los estándares de calidad establecidos por ICACIT, asegurando que sus egresados continúan desarrollando las competencias necesarias para responder a los desafíos tecnológicos, científicos y sociales tanto a nivel nacional como internacional. Además, permite al programa mantener su reconocimiento internacional, facilitando la movilidad académica y profesional de sus egresados.</a:t>
            </a:r>
            <a:endParaRPr/>
          </a:p>
          <a:p>
            <a:pPr marL="0" lvl="0" indent="0" algn="just" rtl="0">
              <a:lnSpc>
                <a:spcPct val="100000"/>
              </a:lnSpc>
              <a:spcBef>
                <a:spcPts val="1000"/>
              </a:spcBef>
              <a:spcAft>
                <a:spcPts val="0"/>
              </a:spcAft>
              <a:buClr>
                <a:schemeClr val="dk1"/>
              </a:buClr>
              <a:buSzPts val="2400"/>
              <a:buNone/>
            </a:pPr>
            <a:endParaRPr sz="2400"/>
          </a:p>
        </p:txBody>
      </p:sp>
      <p:grpSp>
        <p:nvGrpSpPr>
          <p:cNvPr id="522" name="Google Shape;522;p13"/>
          <p:cNvGrpSpPr/>
          <p:nvPr/>
        </p:nvGrpSpPr>
        <p:grpSpPr>
          <a:xfrm>
            <a:off x="152589" y="-817359"/>
            <a:ext cx="764173" cy="7294527"/>
            <a:chOff x="154318" y="-2282705"/>
            <a:chExt cx="867266" cy="8278617"/>
          </a:xfrm>
        </p:grpSpPr>
        <p:grpSp>
          <p:nvGrpSpPr>
            <p:cNvPr id="523" name="Google Shape;523;p13"/>
            <p:cNvGrpSpPr/>
            <p:nvPr/>
          </p:nvGrpSpPr>
          <p:grpSpPr>
            <a:xfrm rot="-5400000">
              <a:off x="-3525537" y="1467853"/>
              <a:ext cx="8202738" cy="701621"/>
              <a:chOff x="1317110" y="5893258"/>
              <a:chExt cx="8373644" cy="716239"/>
            </a:xfrm>
          </p:grpSpPr>
          <p:grpSp>
            <p:nvGrpSpPr>
              <p:cNvPr id="524" name="Google Shape;524;p13"/>
              <p:cNvGrpSpPr/>
              <p:nvPr/>
            </p:nvGrpSpPr>
            <p:grpSpPr>
              <a:xfrm>
                <a:off x="1317110" y="5910098"/>
                <a:ext cx="8373644" cy="682561"/>
                <a:chOff x="1317110" y="5910098"/>
                <a:chExt cx="9280061" cy="711220"/>
              </a:xfrm>
            </p:grpSpPr>
            <p:sp>
              <p:nvSpPr>
                <p:cNvPr id="525" name="Google Shape;525;p13"/>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526" name="Google Shape;526;p13"/>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527" name="Google Shape;527;p13"/>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528" name="Google Shape;528;p13"/>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2"/>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I. ASPECTOS GENERALES</a:t>
            </a:r>
            <a:endParaRPr/>
          </a:p>
        </p:txBody>
      </p:sp>
      <p:sp>
        <p:nvSpPr>
          <p:cNvPr id="370" name="Google Shape;370;p2"/>
          <p:cNvSpPr txBox="1">
            <a:spLocks noGrp="1"/>
          </p:cNvSpPr>
          <p:nvPr>
            <p:ph type="body" idx="1"/>
          </p:nvPr>
        </p:nvSpPr>
        <p:spPr>
          <a:xfrm>
            <a:off x="1627322" y="1507067"/>
            <a:ext cx="10134371" cy="2882054"/>
          </a:xfrm>
          <a:prstGeom prst="rect">
            <a:avLst/>
          </a:prstGeom>
          <a:noFill/>
          <a:ln>
            <a:noFill/>
          </a:ln>
        </p:spPr>
        <p:txBody>
          <a:bodyPr spcFirstLastPara="1" wrap="square" lIns="0" tIns="45700" rIns="0" bIns="45700" anchor="t" anchorCtr="0">
            <a:normAutofit/>
          </a:bodyPr>
          <a:lstStyle/>
          <a:p>
            <a:pPr marL="285750" lvl="0" indent="-285750" algn="l" rtl="0">
              <a:lnSpc>
                <a:spcPct val="100000"/>
              </a:lnSpc>
              <a:spcBef>
                <a:spcPts val="0"/>
              </a:spcBef>
              <a:spcAft>
                <a:spcPts val="0"/>
              </a:spcAft>
              <a:buClr>
                <a:schemeClr val="dk1"/>
              </a:buClr>
              <a:buSzPts val="1600"/>
              <a:buFont typeface="Arial"/>
              <a:buChar char="•"/>
            </a:pPr>
            <a:r>
              <a:rPr lang="es-ES" sz="2400"/>
              <a:t>CALIDAD</a:t>
            </a:r>
            <a:endParaRPr sz="2400"/>
          </a:p>
          <a:p>
            <a:pPr marL="285750" lvl="0" indent="-285750" algn="l" rtl="0">
              <a:lnSpc>
                <a:spcPct val="100000"/>
              </a:lnSpc>
              <a:spcBef>
                <a:spcPts val="1000"/>
              </a:spcBef>
              <a:spcAft>
                <a:spcPts val="0"/>
              </a:spcAft>
              <a:buClr>
                <a:schemeClr val="dk1"/>
              </a:buClr>
              <a:buSzPts val="1600"/>
              <a:buFont typeface="Arial"/>
              <a:buChar char="•"/>
            </a:pPr>
            <a:r>
              <a:rPr lang="es-ES" sz="2400"/>
              <a:t>LICENCIAMIENTO VS. ACREDITACIÓN</a:t>
            </a:r>
            <a:endParaRPr sz="2400"/>
          </a:p>
          <a:p>
            <a:pPr marL="285750" lvl="0" indent="-285750" algn="l" rtl="0">
              <a:lnSpc>
                <a:spcPct val="100000"/>
              </a:lnSpc>
              <a:spcBef>
                <a:spcPts val="1000"/>
              </a:spcBef>
              <a:spcAft>
                <a:spcPts val="0"/>
              </a:spcAft>
              <a:buClr>
                <a:schemeClr val="dk1"/>
              </a:buClr>
              <a:buSzPts val="1600"/>
              <a:buFont typeface="Arial"/>
              <a:buChar char="•"/>
            </a:pPr>
            <a:r>
              <a:rPr lang="es-ES" sz="2400"/>
              <a:t>MODELOS DE ACREDITACIÓN</a:t>
            </a:r>
            <a:endParaRPr sz="2400"/>
          </a:p>
          <a:p>
            <a:pPr marL="285750" lvl="0" indent="-285750" algn="l" rtl="0">
              <a:lnSpc>
                <a:spcPct val="100000"/>
              </a:lnSpc>
              <a:spcBef>
                <a:spcPts val="1000"/>
              </a:spcBef>
              <a:spcAft>
                <a:spcPts val="0"/>
              </a:spcAft>
              <a:buClr>
                <a:schemeClr val="dk1"/>
              </a:buClr>
              <a:buSzPts val="1600"/>
              <a:buFont typeface="Arial"/>
              <a:buChar char="•"/>
            </a:pPr>
            <a:r>
              <a:rPr lang="es-ES" sz="2400"/>
              <a:t>EL MODELO ICACIT</a:t>
            </a:r>
            <a:endParaRPr sz="2400"/>
          </a:p>
          <a:p>
            <a:pPr marL="285750" lvl="0" indent="-285750" algn="l" rtl="0">
              <a:lnSpc>
                <a:spcPct val="100000"/>
              </a:lnSpc>
              <a:spcBef>
                <a:spcPts val="1000"/>
              </a:spcBef>
              <a:spcAft>
                <a:spcPts val="0"/>
              </a:spcAft>
              <a:buClr>
                <a:schemeClr val="dk1"/>
              </a:buClr>
              <a:buSzPts val="1600"/>
              <a:buFont typeface="Arial"/>
              <a:buChar char="•"/>
            </a:pPr>
            <a:r>
              <a:rPr lang="es-ES" sz="2400"/>
              <a:t>AMPLIACIÓN DE ACREDITACIÓN ICACIT</a:t>
            </a:r>
            <a:endParaRPr sz="2400"/>
          </a:p>
          <a:p>
            <a:pPr marL="285750" lvl="0" indent="-184150" algn="l" rtl="0">
              <a:lnSpc>
                <a:spcPct val="100000"/>
              </a:lnSpc>
              <a:spcBef>
                <a:spcPts val="1000"/>
              </a:spcBef>
              <a:spcAft>
                <a:spcPts val="0"/>
              </a:spcAft>
              <a:buClr>
                <a:schemeClr val="dk1"/>
              </a:buClr>
              <a:buSzPts val="1600"/>
              <a:buFont typeface="Arial"/>
              <a:buNone/>
            </a:pPr>
            <a:endParaRPr sz="2400"/>
          </a:p>
        </p:txBody>
      </p:sp>
      <p:grpSp>
        <p:nvGrpSpPr>
          <p:cNvPr id="371" name="Google Shape;371;p2"/>
          <p:cNvGrpSpPr/>
          <p:nvPr/>
        </p:nvGrpSpPr>
        <p:grpSpPr>
          <a:xfrm>
            <a:off x="152589" y="-817359"/>
            <a:ext cx="764173" cy="7294527"/>
            <a:chOff x="154318" y="-2282705"/>
            <a:chExt cx="867266" cy="8278617"/>
          </a:xfrm>
        </p:grpSpPr>
        <p:grpSp>
          <p:nvGrpSpPr>
            <p:cNvPr id="372" name="Google Shape;372;p2"/>
            <p:cNvGrpSpPr/>
            <p:nvPr/>
          </p:nvGrpSpPr>
          <p:grpSpPr>
            <a:xfrm rot="-5400000">
              <a:off x="-3525537" y="1467853"/>
              <a:ext cx="8202738" cy="701621"/>
              <a:chOff x="1317110" y="5893258"/>
              <a:chExt cx="8373644" cy="716239"/>
            </a:xfrm>
          </p:grpSpPr>
          <p:grpSp>
            <p:nvGrpSpPr>
              <p:cNvPr id="373" name="Google Shape;373;p2"/>
              <p:cNvGrpSpPr/>
              <p:nvPr/>
            </p:nvGrpSpPr>
            <p:grpSpPr>
              <a:xfrm>
                <a:off x="1317110" y="5910098"/>
                <a:ext cx="8373644" cy="682561"/>
                <a:chOff x="1317110" y="5910098"/>
                <a:chExt cx="9280061" cy="711220"/>
              </a:xfrm>
            </p:grpSpPr>
            <p:sp>
              <p:nvSpPr>
                <p:cNvPr id="374" name="Google Shape;374;p2"/>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375" name="Google Shape;375;p2"/>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376" name="Google Shape;376;p2"/>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377" name="Google Shape;377;p2"/>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3"/>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CALIDAD</a:t>
            </a:r>
            <a:endParaRPr/>
          </a:p>
        </p:txBody>
      </p:sp>
      <p:sp>
        <p:nvSpPr>
          <p:cNvPr id="383" name="Google Shape;383;p3"/>
          <p:cNvSpPr txBox="1">
            <a:spLocks noGrp="1"/>
          </p:cNvSpPr>
          <p:nvPr>
            <p:ph type="body" idx="1"/>
          </p:nvPr>
        </p:nvSpPr>
        <p:spPr>
          <a:xfrm>
            <a:off x="1627322" y="1507066"/>
            <a:ext cx="5244817" cy="4093634"/>
          </a:xfrm>
          <a:prstGeom prst="rect">
            <a:avLst/>
          </a:prstGeom>
          <a:noFill/>
          <a:ln>
            <a:noFill/>
          </a:ln>
        </p:spPr>
        <p:txBody>
          <a:bodyPr spcFirstLastPara="1" wrap="square" lIns="0" tIns="45700" rIns="0" bIns="45700" anchor="t" anchorCtr="0">
            <a:normAutofit/>
          </a:bodyPr>
          <a:lstStyle/>
          <a:p>
            <a:pPr marL="285750" lvl="0" indent="-285750" rtl="0">
              <a:lnSpc>
                <a:spcPct val="100000"/>
              </a:lnSpc>
              <a:spcBef>
                <a:spcPts val="0"/>
              </a:spcBef>
              <a:spcAft>
                <a:spcPts val="0"/>
              </a:spcAft>
              <a:buClr>
                <a:schemeClr val="dk1"/>
              </a:buClr>
              <a:buSzPts val="1600"/>
              <a:buFont typeface="Arial"/>
              <a:buChar char="•"/>
            </a:pPr>
            <a:r>
              <a:rPr lang="es-ES" dirty="0"/>
              <a:t>RAE: Conjunto de propiedades que determinan el valor de algo.</a:t>
            </a:r>
            <a:br>
              <a:rPr lang="es-ES" dirty="0"/>
            </a:br>
            <a:endParaRPr dirty="0"/>
          </a:p>
          <a:p>
            <a:pPr marL="285750" lvl="0" indent="-285750" rtl="0">
              <a:lnSpc>
                <a:spcPct val="100000"/>
              </a:lnSpc>
              <a:spcBef>
                <a:spcPts val="1000"/>
              </a:spcBef>
              <a:spcAft>
                <a:spcPts val="0"/>
              </a:spcAft>
              <a:buClr>
                <a:schemeClr val="dk1"/>
              </a:buClr>
              <a:buSzPts val="1600"/>
              <a:buFont typeface="Arial"/>
              <a:buChar char="•"/>
            </a:pPr>
            <a:r>
              <a:rPr lang="es-ES" dirty="0"/>
              <a:t>ISO: Grado en que un objeto cumple con requisitos.</a:t>
            </a:r>
            <a:br>
              <a:rPr lang="es-ES" dirty="0"/>
            </a:br>
            <a:endParaRPr dirty="0"/>
          </a:p>
          <a:p>
            <a:pPr marL="285750" lvl="0" indent="-285750" rtl="0">
              <a:lnSpc>
                <a:spcPct val="100000"/>
              </a:lnSpc>
              <a:spcBef>
                <a:spcPts val="1000"/>
              </a:spcBef>
              <a:spcAft>
                <a:spcPts val="0"/>
              </a:spcAft>
              <a:buClr>
                <a:schemeClr val="dk1"/>
              </a:buClr>
              <a:buSzPts val="1600"/>
              <a:buFont typeface="Arial"/>
              <a:buChar char="•"/>
            </a:pPr>
            <a:r>
              <a:rPr lang="es-ES" dirty="0"/>
              <a:t>Ley General de Educación: Nivel óptimo para enfrentar retos, ejercer ciudadanía y aprender permanentemente.</a:t>
            </a:r>
            <a:endParaRPr dirty="0"/>
          </a:p>
          <a:p>
            <a:pPr marL="285750" lvl="0" indent="-184150" rtl="0">
              <a:lnSpc>
                <a:spcPct val="100000"/>
              </a:lnSpc>
              <a:spcBef>
                <a:spcPts val="1000"/>
              </a:spcBef>
              <a:spcAft>
                <a:spcPts val="0"/>
              </a:spcAft>
              <a:buClr>
                <a:schemeClr val="dk1"/>
              </a:buClr>
              <a:buSzPts val="1600"/>
              <a:buFont typeface="Arial"/>
              <a:buNone/>
            </a:pPr>
            <a:endParaRPr dirty="0"/>
          </a:p>
          <a:p>
            <a:pPr marL="285750" lvl="0" indent="-285750" rtl="0">
              <a:lnSpc>
                <a:spcPct val="100000"/>
              </a:lnSpc>
              <a:spcBef>
                <a:spcPts val="1000"/>
              </a:spcBef>
              <a:spcAft>
                <a:spcPts val="0"/>
              </a:spcAft>
              <a:buClr>
                <a:schemeClr val="dk1"/>
              </a:buClr>
              <a:buSzPts val="1600"/>
              <a:buFont typeface="Arial"/>
              <a:buChar char="•"/>
            </a:pPr>
            <a:r>
              <a:rPr lang="es-ES" dirty="0"/>
              <a:t>SINEACE: Conjunto de características inherentes a una institución o programa de estudios que cumplen con estándares establecidos y aseguran una formación óptima para los estudiantes, garantizando que sean ciudadanos responsables y profesionales éticos.</a:t>
            </a:r>
            <a:endParaRPr dirty="0"/>
          </a:p>
          <a:p>
            <a:pPr marL="285750" lvl="0" indent="-184150" rtl="0">
              <a:lnSpc>
                <a:spcPct val="100000"/>
              </a:lnSpc>
              <a:spcBef>
                <a:spcPts val="1000"/>
              </a:spcBef>
              <a:spcAft>
                <a:spcPts val="0"/>
              </a:spcAft>
              <a:buClr>
                <a:schemeClr val="dk1"/>
              </a:buClr>
              <a:buSzPts val="1600"/>
              <a:buFont typeface="Arial"/>
              <a:buNone/>
            </a:pPr>
            <a:endParaRPr dirty="0"/>
          </a:p>
        </p:txBody>
      </p:sp>
      <p:pic>
        <p:nvPicPr>
          <p:cNvPr id="384" name="Google Shape;384;p3"/>
          <p:cNvPicPr preferRelativeResize="0"/>
          <p:nvPr/>
        </p:nvPicPr>
        <p:blipFill rotWithShape="1">
          <a:blip r:embed="rId3">
            <a:alphaModFix/>
          </a:blip>
          <a:srcRect/>
          <a:stretch/>
        </p:blipFill>
        <p:spPr>
          <a:xfrm>
            <a:off x="7253045" y="1587370"/>
            <a:ext cx="4647593" cy="3267434"/>
          </a:xfrm>
          <a:prstGeom prst="rect">
            <a:avLst/>
          </a:prstGeom>
          <a:noFill/>
          <a:ln>
            <a:noFill/>
          </a:ln>
        </p:spPr>
      </p:pic>
      <p:grpSp>
        <p:nvGrpSpPr>
          <p:cNvPr id="385" name="Google Shape;385;p3"/>
          <p:cNvGrpSpPr/>
          <p:nvPr/>
        </p:nvGrpSpPr>
        <p:grpSpPr>
          <a:xfrm>
            <a:off x="152589" y="-817359"/>
            <a:ext cx="764173" cy="7294527"/>
            <a:chOff x="154318" y="-2282705"/>
            <a:chExt cx="867266" cy="8278617"/>
          </a:xfrm>
        </p:grpSpPr>
        <p:grpSp>
          <p:nvGrpSpPr>
            <p:cNvPr id="386" name="Google Shape;386;p3"/>
            <p:cNvGrpSpPr/>
            <p:nvPr/>
          </p:nvGrpSpPr>
          <p:grpSpPr>
            <a:xfrm rot="-5400000">
              <a:off x="-3525537" y="1467853"/>
              <a:ext cx="8202738" cy="701621"/>
              <a:chOff x="1317110" y="5893258"/>
              <a:chExt cx="8373644" cy="716239"/>
            </a:xfrm>
          </p:grpSpPr>
          <p:grpSp>
            <p:nvGrpSpPr>
              <p:cNvPr id="387" name="Google Shape;387;p3"/>
              <p:cNvGrpSpPr/>
              <p:nvPr/>
            </p:nvGrpSpPr>
            <p:grpSpPr>
              <a:xfrm>
                <a:off x="1317110" y="5910098"/>
                <a:ext cx="8373644" cy="682561"/>
                <a:chOff x="1317110" y="5910098"/>
                <a:chExt cx="9280061" cy="711220"/>
              </a:xfrm>
            </p:grpSpPr>
            <p:sp>
              <p:nvSpPr>
                <p:cNvPr id="388" name="Google Shape;388;p3"/>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389" name="Google Shape;389;p3"/>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390" name="Google Shape;390;p3"/>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391" name="Google Shape;391;p3"/>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CALIDAD</a:t>
            </a:r>
            <a:endParaRPr/>
          </a:p>
        </p:txBody>
      </p:sp>
      <p:sp>
        <p:nvSpPr>
          <p:cNvPr id="397" name="Google Shape;397;p4"/>
          <p:cNvSpPr txBox="1">
            <a:spLocks noGrp="1"/>
          </p:cNvSpPr>
          <p:nvPr>
            <p:ph type="body" idx="1"/>
          </p:nvPr>
        </p:nvSpPr>
        <p:spPr>
          <a:xfrm>
            <a:off x="1627322" y="1507066"/>
            <a:ext cx="5244817" cy="4849283"/>
          </a:xfrm>
          <a:prstGeom prst="rect">
            <a:avLst/>
          </a:prstGeom>
          <a:noFill/>
          <a:ln>
            <a:noFill/>
          </a:ln>
        </p:spPr>
        <p:txBody>
          <a:bodyPr spcFirstLastPara="1" wrap="square" lIns="0" tIns="45700" rIns="0" bIns="45700" anchor="t" anchorCtr="0">
            <a:normAutofit lnSpcReduction="10000"/>
          </a:bodyPr>
          <a:lstStyle/>
          <a:p>
            <a:pPr marL="0" lvl="0" indent="0" algn="l" rtl="0">
              <a:lnSpc>
                <a:spcPct val="100000"/>
              </a:lnSpc>
              <a:spcBef>
                <a:spcPts val="0"/>
              </a:spcBef>
              <a:spcAft>
                <a:spcPts val="0"/>
              </a:spcAft>
              <a:buClr>
                <a:schemeClr val="dk1"/>
              </a:buClr>
              <a:buSzPts val="1600"/>
              <a:buNone/>
            </a:pPr>
            <a:r>
              <a:rPr lang="es-ES" b="1"/>
              <a:t>Marco legal y político:</a:t>
            </a:r>
            <a:endParaRPr/>
          </a:p>
          <a:p>
            <a:pPr marL="285750" lvl="0" indent="-285750" algn="l" rtl="0">
              <a:lnSpc>
                <a:spcPct val="100000"/>
              </a:lnSpc>
              <a:spcBef>
                <a:spcPts val="1000"/>
              </a:spcBef>
              <a:spcAft>
                <a:spcPts val="0"/>
              </a:spcAft>
              <a:buClr>
                <a:schemeClr val="dk1"/>
              </a:buClr>
              <a:buSzPts val="1600"/>
              <a:buFont typeface="Arial"/>
              <a:buChar char="•"/>
            </a:pPr>
            <a:r>
              <a:rPr lang="es-ES"/>
              <a:t>Educación bajo el Ministerio de Educación (MINEDU).</a:t>
            </a:r>
            <a:br>
              <a:rPr lang="es-ES"/>
            </a:br>
            <a:endParaRPr/>
          </a:p>
          <a:p>
            <a:pPr marL="285750" lvl="0" indent="-285750" algn="l" rtl="0">
              <a:lnSpc>
                <a:spcPct val="100000"/>
              </a:lnSpc>
              <a:spcBef>
                <a:spcPts val="1000"/>
              </a:spcBef>
              <a:spcAft>
                <a:spcPts val="0"/>
              </a:spcAft>
              <a:buClr>
                <a:schemeClr val="dk1"/>
              </a:buClr>
              <a:buSzPts val="1600"/>
              <a:buFont typeface="Arial"/>
              <a:buChar char="•"/>
            </a:pPr>
            <a:r>
              <a:rPr lang="es-ES"/>
              <a:t>Constitución Política del Perú: Derecho a una educación integral, científica y solidaria (Arts. 13, 14, 17).</a:t>
            </a:r>
            <a:br>
              <a:rPr lang="es-ES"/>
            </a:br>
            <a:endParaRPr/>
          </a:p>
          <a:p>
            <a:pPr marL="285750" lvl="0" indent="-285750" algn="l" rtl="0">
              <a:lnSpc>
                <a:spcPct val="100000"/>
              </a:lnSpc>
              <a:spcBef>
                <a:spcPts val="1000"/>
              </a:spcBef>
              <a:spcAft>
                <a:spcPts val="0"/>
              </a:spcAft>
              <a:buClr>
                <a:schemeClr val="dk1"/>
              </a:buClr>
              <a:buSzPts val="1600"/>
              <a:buFont typeface="Arial"/>
              <a:buChar char="•"/>
            </a:pPr>
            <a:r>
              <a:rPr lang="es-ES"/>
              <a:t>Ley Universitaria Nº 30220 (2014):</a:t>
            </a:r>
            <a:br>
              <a:rPr lang="es-ES"/>
            </a:br>
            <a:endParaRPr/>
          </a:p>
          <a:p>
            <a:pPr marL="742950" lvl="1" indent="-285750" algn="l" rtl="0">
              <a:lnSpc>
                <a:spcPct val="100000"/>
              </a:lnSpc>
              <a:spcBef>
                <a:spcPts val="500"/>
              </a:spcBef>
              <a:spcAft>
                <a:spcPts val="0"/>
              </a:spcAft>
              <a:buClr>
                <a:schemeClr val="dk1"/>
              </a:buClr>
              <a:buSzPts val="1600"/>
              <a:buFont typeface="Arial"/>
              <a:buChar char="•"/>
            </a:pPr>
            <a:r>
              <a:rPr lang="es-ES"/>
              <a:t>Art. 5: Principio de calidad académica y mejora continua.</a:t>
            </a:r>
            <a:br>
              <a:rPr lang="es-ES"/>
            </a:br>
            <a:endParaRPr/>
          </a:p>
          <a:p>
            <a:pPr marL="742950" lvl="1" indent="-285750" algn="l" rtl="0">
              <a:lnSpc>
                <a:spcPct val="100000"/>
              </a:lnSpc>
              <a:spcBef>
                <a:spcPts val="500"/>
              </a:spcBef>
              <a:spcAft>
                <a:spcPts val="0"/>
              </a:spcAft>
              <a:buClr>
                <a:schemeClr val="dk1"/>
              </a:buClr>
              <a:buSzPts val="1600"/>
              <a:buFont typeface="Arial"/>
              <a:buChar char="•"/>
            </a:pPr>
            <a:r>
              <a:rPr lang="es-ES"/>
              <a:t>Art. 6: Formación integral de profesionales de alta calidad.</a:t>
            </a:r>
            <a:br>
              <a:rPr lang="es-ES"/>
            </a:br>
            <a:endParaRPr/>
          </a:p>
          <a:p>
            <a:pPr marL="285750" lvl="0" indent="-285750" algn="l" rtl="0">
              <a:lnSpc>
                <a:spcPct val="100000"/>
              </a:lnSpc>
              <a:spcBef>
                <a:spcPts val="1000"/>
              </a:spcBef>
              <a:spcAft>
                <a:spcPts val="0"/>
              </a:spcAft>
              <a:buClr>
                <a:schemeClr val="dk1"/>
              </a:buClr>
              <a:buSzPts val="1600"/>
              <a:buFont typeface="Arial"/>
              <a:buChar char="•"/>
            </a:pPr>
            <a:r>
              <a:rPr lang="es-ES"/>
              <a:t>DS 016-2015-MINEDU: Política de aseguramiento de la calidad en educación superior.</a:t>
            </a:r>
            <a:endParaRPr/>
          </a:p>
          <a:p>
            <a:pPr marL="0" lvl="0" indent="0" algn="l" rtl="0">
              <a:lnSpc>
                <a:spcPct val="100000"/>
              </a:lnSpc>
              <a:spcBef>
                <a:spcPts val="1000"/>
              </a:spcBef>
              <a:spcAft>
                <a:spcPts val="0"/>
              </a:spcAft>
              <a:buClr>
                <a:schemeClr val="dk1"/>
              </a:buClr>
              <a:buSzPts val="1600"/>
              <a:buNone/>
            </a:pPr>
            <a:br>
              <a:rPr lang="es-ES"/>
            </a:br>
            <a:endParaRPr/>
          </a:p>
          <a:p>
            <a:pPr marL="285750" lvl="0" indent="-184150" algn="l" rtl="0">
              <a:lnSpc>
                <a:spcPct val="100000"/>
              </a:lnSpc>
              <a:spcBef>
                <a:spcPts val="1000"/>
              </a:spcBef>
              <a:spcAft>
                <a:spcPts val="0"/>
              </a:spcAft>
              <a:buClr>
                <a:schemeClr val="dk1"/>
              </a:buClr>
              <a:buSzPts val="1600"/>
              <a:buFont typeface="Arial"/>
              <a:buNone/>
            </a:pPr>
            <a:endParaRPr/>
          </a:p>
        </p:txBody>
      </p:sp>
      <p:pic>
        <p:nvPicPr>
          <p:cNvPr id="398" name="Google Shape;398;p4"/>
          <p:cNvPicPr preferRelativeResize="0"/>
          <p:nvPr/>
        </p:nvPicPr>
        <p:blipFill rotWithShape="1">
          <a:blip r:embed="rId3">
            <a:alphaModFix/>
          </a:blip>
          <a:srcRect/>
          <a:stretch/>
        </p:blipFill>
        <p:spPr>
          <a:xfrm>
            <a:off x="6872139" y="1752163"/>
            <a:ext cx="4477733" cy="3338311"/>
          </a:xfrm>
          <a:prstGeom prst="rect">
            <a:avLst/>
          </a:prstGeom>
          <a:noFill/>
          <a:ln>
            <a:noFill/>
          </a:ln>
        </p:spPr>
      </p:pic>
      <p:grpSp>
        <p:nvGrpSpPr>
          <p:cNvPr id="399" name="Google Shape;399;p4"/>
          <p:cNvGrpSpPr/>
          <p:nvPr/>
        </p:nvGrpSpPr>
        <p:grpSpPr>
          <a:xfrm>
            <a:off x="152589" y="-817359"/>
            <a:ext cx="764173" cy="7294527"/>
            <a:chOff x="154318" y="-2282705"/>
            <a:chExt cx="867266" cy="8278617"/>
          </a:xfrm>
        </p:grpSpPr>
        <p:grpSp>
          <p:nvGrpSpPr>
            <p:cNvPr id="400" name="Google Shape;400;p4"/>
            <p:cNvGrpSpPr/>
            <p:nvPr/>
          </p:nvGrpSpPr>
          <p:grpSpPr>
            <a:xfrm rot="-5400000">
              <a:off x="-3525537" y="1467853"/>
              <a:ext cx="8202738" cy="701621"/>
              <a:chOff x="1317110" y="5893258"/>
              <a:chExt cx="8373644" cy="716239"/>
            </a:xfrm>
          </p:grpSpPr>
          <p:grpSp>
            <p:nvGrpSpPr>
              <p:cNvPr id="401" name="Google Shape;401;p4"/>
              <p:cNvGrpSpPr/>
              <p:nvPr/>
            </p:nvGrpSpPr>
            <p:grpSpPr>
              <a:xfrm>
                <a:off x="1317110" y="5910098"/>
                <a:ext cx="8373644" cy="682561"/>
                <a:chOff x="1317110" y="5910098"/>
                <a:chExt cx="9280061" cy="711220"/>
              </a:xfrm>
            </p:grpSpPr>
            <p:sp>
              <p:nvSpPr>
                <p:cNvPr id="402" name="Google Shape;402;p4"/>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03" name="Google Shape;403;p4"/>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404" name="Google Shape;404;p4"/>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405" name="Google Shape;405;p4"/>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LICENCIAMIENTO </a:t>
            </a:r>
            <a:endParaRPr/>
          </a:p>
        </p:txBody>
      </p:sp>
      <p:sp>
        <p:nvSpPr>
          <p:cNvPr id="411" name="Google Shape;411;p5"/>
          <p:cNvSpPr txBox="1">
            <a:spLocks noGrp="1"/>
          </p:cNvSpPr>
          <p:nvPr>
            <p:ph type="body" idx="1"/>
          </p:nvPr>
        </p:nvSpPr>
        <p:spPr>
          <a:xfrm>
            <a:off x="1627323" y="1507066"/>
            <a:ext cx="9844242" cy="6805661"/>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1800"/>
              <a:buNone/>
            </a:pPr>
            <a:r>
              <a:rPr lang="es-ES" sz="1800"/>
              <a:t>El Ministerio de Educación es el ente rector de la política de aseguramiento de la calidad de la educación superior universitaria.</a:t>
            </a:r>
            <a:endParaRPr/>
          </a:p>
          <a:p>
            <a:pPr marL="0" lvl="0" indent="0" algn="just" rtl="0">
              <a:lnSpc>
                <a:spcPct val="100000"/>
              </a:lnSpc>
              <a:spcBef>
                <a:spcPts val="1000"/>
              </a:spcBef>
              <a:spcAft>
                <a:spcPts val="0"/>
              </a:spcAft>
              <a:buClr>
                <a:schemeClr val="dk1"/>
              </a:buClr>
              <a:buSzPts val="1800"/>
              <a:buNone/>
            </a:pPr>
            <a:r>
              <a:rPr lang="es-ES" sz="1800"/>
              <a:t>La Ley 30220 crea la SUNEDU, la Superintendencia Nacional de Educación Superior Universitaria (Art. 12) que es responsable del licenciamiento, entendiéndose el licenciamiento como el procedimiento que tiene como objetivo verificar el cumplimiento de condiciones básicas de calidad para ofrecer el servicio educativo superior universitario y autorizar su funcionamiento (Art. 13)</a:t>
            </a:r>
            <a:endParaRPr/>
          </a:p>
          <a:p>
            <a:pPr marL="0" lvl="0" indent="0" algn="just" rtl="0">
              <a:lnSpc>
                <a:spcPct val="100000"/>
              </a:lnSpc>
              <a:spcBef>
                <a:spcPts val="1000"/>
              </a:spcBef>
              <a:spcAft>
                <a:spcPts val="0"/>
              </a:spcAft>
              <a:buClr>
                <a:schemeClr val="dk1"/>
              </a:buClr>
              <a:buSzPts val="1800"/>
              <a:buNone/>
            </a:pPr>
            <a:endParaRPr sz="1800"/>
          </a:p>
        </p:txBody>
      </p:sp>
      <p:pic>
        <p:nvPicPr>
          <p:cNvPr id="412" name="Google Shape;412;p5"/>
          <p:cNvPicPr preferRelativeResize="0"/>
          <p:nvPr/>
        </p:nvPicPr>
        <p:blipFill rotWithShape="1">
          <a:blip r:embed="rId3">
            <a:alphaModFix/>
          </a:blip>
          <a:srcRect/>
          <a:stretch/>
        </p:blipFill>
        <p:spPr>
          <a:xfrm>
            <a:off x="4344893" y="3742128"/>
            <a:ext cx="3912416" cy="2335535"/>
          </a:xfrm>
          <a:prstGeom prst="rect">
            <a:avLst/>
          </a:prstGeom>
          <a:noFill/>
          <a:ln>
            <a:noFill/>
          </a:ln>
        </p:spPr>
      </p:pic>
      <p:grpSp>
        <p:nvGrpSpPr>
          <p:cNvPr id="413" name="Google Shape;413;p5"/>
          <p:cNvGrpSpPr/>
          <p:nvPr/>
        </p:nvGrpSpPr>
        <p:grpSpPr>
          <a:xfrm>
            <a:off x="152589" y="-817359"/>
            <a:ext cx="764173" cy="7294527"/>
            <a:chOff x="154318" y="-2282705"/>
            <a:chExt cx="867266" cy="8278617"/>
          </a:xfrm>
        </p:grpSpPr>
        <p:grpSp>
          <p:nvGrpSpPr>
            <p:cNvPr id="414" name="Google Shape;414;p5"/>
            <p:cNvGrpSpPr/>
            <p:nvPr/>
          </p:nvGrpSpPr>
          <p:grpSpPr>
            <a:xfrm rot="-5400000">
              <a:off x="-3525537" y="1467853"/>
              <a:ext cx="8202738" cy="701621"/>
              <a:chOff x="1317110" y="5893258"/>
              <a:chExt cx="8373644" cy="716239"/>
            </a:xfrm>
          </p:grpSpPr>
          <p:grpSp>
            <p:nvGrpSpPr>
              <p:cNvPr id="415" name="Google Shape;415;p5"/>
              <p:cNvGrpSpPr/>
              <p:nvPr/>
            </p:nvGrpSpPr>
            <p:grpSpPr>
              <a:xfrm>
                <a:off x="1317110" y="5910098"/>
                <a:ext cx="8373644" cy="682561"/>
                <a:chOff x="1317110" y="5910098"/>
                <a:chExt cx="9280061" cy="711220"/>
              </a:xfrm>
            </p:grpSpPr>
            <p:sp>
              <p:nvSpPr>
                <p:cNvPr id="416" name="Google Shape;416;p5"/>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17" name="Google Shape;417;p5"/>
                <p:cNvPicPr preferRelativeResize="0"/>
                <p:nvPr/>
              </p:nvPicPr>
              <p:blipFill rotWithShape="1">
                <a:blip r:embed="rId4">
                  <a:alphaModFix/>
                </a:blip>
                <a:srcRect/>
                <a:stretch/>
              </p:blipFill>
              <p:spPr>
                <a:xfrm>
                  <a:off x="1317110" y="5910098"/>
                  <a:ext cx="516724" cy="682561"/>
                </a:xfrm>
                <a:prstGeom prst="rect">
                  <a:avLst/>
                </a:prstGeom>
                <a:noFill/>
                <a:ln>
                  <a:noFill/>
                </a:ln>
              </p:spPr>
            </p:pic>
          </p:grpSp>
          <p:pic>
            <p:nvPicPr>
              <p:cNvPr id="418" name="Google Shape;418;p5"/>
              <p:cNvPicPr preferRelativeResize="0"/>
              <p:nvPr/>
            </p:nvPicPr>
            <p:blipFill rotWithShape="1">
              <a:blip r:embed="rId5">
                <a:alphaModFix/>
              </a:blip>
              <a:srcRect/>
              <a:stretch/>
            </p:blipFill>
            <p:spPr>
              <a:xfrm>
                <a:off x="2013062" y="5893258"/>
                <a:ext cx="519360" cy="716239"/>
              </a:xfrm>
              <a:prstGeom prst="rect">
                <a:avLst/>
              </a:prstGeom>
              <a:noFill/>
              <a:ln>
                <a:noFill/>
              </a:ln>
            </p:spPr>
          </p:pic>
        </p:grpSp>
        <p:sp>
          <p:nvSpPr>
            <p:cNvPr id="419" name="Google Shape;419;p5"/>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LICENCIAMIENTO UNSAAC</a:t>
            </a:r>
            <a:endParaRPr sz="3600"/>
          </a:p>
        </p:txBody>
      </p:sp>
      <p:sp>
        <p:nvSpPr>
          <p:cNvPr id="426" name="Google Shape;426;p6"/>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dk1"/>
              </a:buClr>
              <a:buSzPts val="1600"/>
              <a:buNone/>
            </a:pPr>
            <a:r>
              <a:rPr lang="es-ES"/>
              <a:t>Que la UNSAAC esté licenciada significa que ha obtenido la autorización oficial del Estado, para funcionar y ofrecer servicios educativos. Este licenciamiento garantiza que la universidad cumple con Condiciones Básicas de Calidad (CBC).</a:t>
            </a:r>
            <a:endParaRPr/>
          </a:p>
          <a:p>
            <a:pPr marL="0" lvl="0" indent="0" algn="l" rtl="0">
              <a:lnSpc>
                <a:spcPct val="100000"/>
              </a:lnSpc>
              <a:spcBef>
                <a:spcPts val="1000"/>
              </a:spcBef>
              <a:spcAft>
                <a:spcPts val="0"/>
              </a:spcAft>
              <a:buClr>
                <a:schemeClr val="dk1"/>
              </a:buClr>
              <a:buSzPts val="1600"/>
              <a:buNone/>
            </a:pPr>
            <a:r>
              <a:rPr lang="es-ES" b="1"/>
              <a:t>En resumen, la UNSAAC garantiza los siguientes aspectos:</a:t>
            </a:r>
            <a:endParaRPr/>
          </a:p>
          <a:p>
            <a:pPr marL="0" lvl="0" indent="0" algn="l" rtl="0">
              <a:lnSpc>
                <a:spcPct val="100000"/>
              </a:lnSpc>
              <a:spcBef>
                <a:spcPts val="1000"/>
              </a:spcBef>
              <a:spcAft>
                <a:spcPts val="0"/>
              </a:spcAft>
              <a:buClr>
                <a:schemeClr val="dk1"/>
              </a:buClr>
              <a:buSzPts val="1600"/>
              <a:buNone/>
            </a:pPr>
            <a:r>
              <a:rPr lang="es-ES"/>
              <a:t>✅ Tiene infraestructura adecuada para la enseñanza y el aprendizaje.</a:t>
            </a:r>
            <a:br>
              <a:rPr lang="es-ES"/>
            </a:br>
            <a:r>
              <a:rPr lang="es-ES"/>
              <a:t>✅ Cuenta con docentes calificados, con grados académicos reconocidos.</a:t>
            </a:r>
            <a:br>
              <a:rPr lang="es-ES"/>
            </a:br>
            <a:r>
              <a:rPr lang="es-ES"/>
              <a:t>✅ Dispone de una oferta académica relevante y actualizada.</a:t>
            </a:r>
            <a:br>
              <a:rPr lang="es-ES"/>
            </a:br>
            <a:r>
              <a:rPr lang="es-ES"/>
              <a:t>✅ Promueve la investigación y la mejora continua.</a:t>
            </a:r>
            <a:br>
              <a:rPr lang="es-ES"/>
            </a:br>
            <a:r>
              <a:rPr lang="es-ES"/>
              <a:t>✅ Asegura servicios de bienestar para los estudiantes (como biblioteca, tutorías, soporte psicológico, entre otros.</a:t>
            </a:r>
            <a:endParaRPr/>
          </a:p>
          <a:p>
            <a:pPr marL="0" lvl="0" indent="0" algn="l" rtl="0">
              <a:lnSpc>
                <a:spcPct val="100000"/>
              </a:lnSpc>
              <a:spcBef>
                <a:spcPts val="1000"/>
              </a:spcBef>
              <a:spcAft>
                <a:spcPts val="0"/>
              </a:spcAft>
              <a:buClr>
                <a:schemeClr val="dk1"/>
              </a:buClr>
              <a:buSzPts val="1600"/>
              <a:buNone/>
            </a:pPr>
            <a:r>
              <a:rPr lang="es-ES" b="1"/>
              <a:t>¿Por qué es importante?</a:t>
            </a:r>
            <a:endParaRPr/>
          </a:p>
          <a:p>
            <a:pPr marL="0" lvl="0" indent="0" algn="l" rtl="0">
              <a:lnSpc>
                <a:spcPct val="100000"/>
              </a:lnSpc>
              <a:spcBef>
                <a:spcPts val="1000"/>
              </a:spcBef>
              <a:spcAft>
                <a:spcPts val="0"/>
              </a:spcAft>
              <a:buClr>
                <a:schemeClr val="dk1"/>
              </a:buClr>
              <a:buSzPts val="1600"/>
              <a:buNone/>
            </a:pPr>
            <a:r>
              <a:rPr lang="es-ES"/>
              <a:t>Porque estudiar en una universidad licenciada garantiza una formación académica con estándares mínimos de calidad, y tus títulos serán reconocidos por el Estado. Además,  protege a los estudiantes de instituciones que no brindan una educación adecuada.</a:t>
            </a:r>
            <a:endParaRPr/>
          </a:p>
        </p:txBody>
      </p:sp>
      <p:grpSp>
        <p:nvGrpSpPr>
          <p:cNvPr id="427" name="Google Shape;427;p6"/>
          <p:cNvGrpSpPr/>
          <p:nvPr/>
        </p:nvGrpSpPr>
        <p:grpSpPr>
          <a:xfrm>
            <a:off x="152589" y="-817359"/>
            <a:ext cx="764173" cy="7294527"/>
            <a:chOff x="154318" y="-2282705"/>
            <a:chExt cx="867266" cy="8278617"/>
          </a:xfrm>
        </p:grpSpPr>
        <p:grpSp>
          <p:nvGrpSpPr>
            <p:cNvPr id="428" name="Google Shape;428;p6"/>
            <p:cNvGrpSpPr/>
            <p:nvPr/>
          </p:nvGrpSpPr>
          <p:grpSpPr>
            <a:xfrm rot="-5400000">
              <a:off x="-3525537" y="1467853"/>
              <a:ext cx="8202738" cy="701621"/>
              <a:chOff x="1317110" y="5893258"/>
              <a:chExt cx="8373644" cy="716239"/>
            </a:xfrm>
          </p:grpSpPr>
          <p:grpSp>
            <p:nvGrpSpPr>
              <p:cNvPr id="429" name="Google Shape;429;p6"/>
              <p:cNvGrpSpPr/>
              <p:nvPr/>
            </p:nvGrpSpPr>
            <p:grpSpPr>
              <a:xfrm>
                <a:off x="1317110" y="5910098"/>
                <a:ext cx="8373644" cy="682561"/>
                <a:chOff x="1317110" y="5910098"/>
                <a:chExt cx="9280061" cy="711220"/>
              </a:xfrm>
            </p:grpSpPr>
            <p:sp>
              <p:nvSpPr>
                <p:cNvPr id="430" name="Google Shape;430;p6"/>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31" name="Google Shape;431;p6"/>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432" name="Google Shape;432;p6"/>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433" name="Google Shape;433;p6"/>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7"/>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4500"/>
              <a:buFont typeface="Arial"/>
              <a:buNone/>
            </a:pPr>
            <a:r>
              <a:rPr lang="es-ES"/>
              <a:t>LICENCIAMIENTO</a:t>
            </a:r>
            <a:endParaRPr/>
          </a:p>
        </p:txBody>
      </p:sp>
      <p:sp>
        <p:nvSpPr>
          <p:cNvPr id="440" name="Google Shape;440;p7"/>
          <p:cNvSpPr txBox="1">
            <a:spLocks noGrp="1"/>
          </p:cNvSpPr>
          <p:nvPr>
            <p:ph type="body" idx="1"/>
          </p:nvPr>
        </p:nvSpPr>
        <p:spPr>
          <a:xfrm>
            <a:off x="1627322" y="1507066"/>
            <a:ext cx="9694613" cy="4903243"/>
          </a:xfrm>
          <a:prstGeom prst="rect">
            <a:avLst/>
          </a:prstGeom>
          <a:noFill/>
          <a:ln>
            <a:noFill/>
          </a:ln>
        </p:spPr>
        <p:txBody>
          <a:bodyPr spcFirstLastPara="1" wrap="square" lIns="0" tIns="45700" rIns="0" bIns="45700" anchor="t" anchorCtr="0">
            <a:normAutofit/>
          </a:bodyPr>
          <a:lstStyle/>
          <a:p>
            <a:pPr marL="0" lvl="0" indent="0" algn="just" rtl="0">
              <a:lnSpc>
                <a:spcPct val="100000"/>
              </a:lnSpc>
              <a:spcBef>
                <a:spcPts val="0"/>
              </a:spcBef>
              <a:spcAft>
                <a:spcPts val="0"/>
              </a:spcAft>
              <a:buClr>
                <a:schemeClr val="dk1"/>
              </a:buClr>
              <a:buSzPts val="2000"/>
              <a:buNone/>
            </a:pPr>
            <a:r>
              <a:rPr lang="es-ES" sz="2000"/>
              <a:t>La SUNEDU otorgó a la Universidad Nacional de San Antonio Abad del Cusco, el Licenciamiento Institucional mediante Resolución del Consejo Directivo N° 056–201–SUNEDU/CD publicada en el diario oficial El Peruano el 04 de mayo de 2019. </a:t>
            </a:r>
            <a:endParaRPr/>
          </a:p>
          <a:p>
            <a:pPr marL="0" lvl="0" indent="0" algn="just" rtl="0">
              <a:lnSpc>
                <a:spcPct val="100000"/>
              </a:lnSpc>
              <a:spcBef>
                <a:spcPts val="1000"/>
              </a:spcBef>
              <a:spcAft>
                <a:spcPts val="0"/>
              </a:spcAft>
              <a:buClr>
                <a:schemeClr val="dk1"/>
              </a:buClr>
              <a:buSzPts val="2000"/>
              <a:buNone/>
            </a:pPr>
            <a:r>
              <a:rPr lang="es-ES" sz="2000"/>
              <a:t>El licenciamiento otorgado es por 8 años.</a:t>
            </a:r>
            <a:endParaRPr/>
          </a:p>
          <a:p>
            <a:pPr marL="0" lvl="0" indent="0" algn="just" rtl="0">
              <a:lnSpc>
                <a:spcPct val="100000"/>
              </a:lnSpc>
              <a:spcBef>
                <a:spcPts val="1000"/>
              </a:spcBef>
              <a:spcAft>
                <a:spcPts val="0"/>
              </a:spcAft>
              <a:buClr>
                <a:schemeClr val="dk1"/>
              </a:buClr>
              <a:buSzPts val="2000"/>
              <a:buNone/>
            </a:pPr>
            <a:endParaRPr sz="2000"/>
          </a:p>
        </p:txBody>
      </p:sp>
      <p:grpSp>
        <p:nvGrpSpPr>
          <p:cNvPr id="441" name="Google Shape;441;p7"/>
          <p:cNvGrpSpPr/>
          <p:nvPr/>
        </p:nvGrpSpPr>
        <p:grpSpPr>
          <a:xfrm>
            <a:off x="152589" y="-817359"/>
            <a:ext cx="764173" cy="7294527"/>
            <a:chOff x="154318" y="-2282705"/>
            <a:chExt cx="867266" cy="8278617"/>
          </a:xfrm>
        </p:grpSpPr>
        <p:grpSp>
          <p:nvGrpSpPr>
            <p:cNvPr id="442" name="Google Shape;442;p7"/>
            <p:cNvGrpSpPr/>
            <p:nvPr/>
          </p:nvGrpSpPr>
          <p:grpSpPr>
            <a:xfrm rot="-5400000">
              <a:off x="-3525537" y="1467853"/>
              <a:ext cx="8202738" cy="701621"/>
              <a:chOff x="1317110" y="5893258"/>
              <a:chExt cx="8373644" cy="716239"/>
            </a:xfrm>
          </p:grpSpPr>
          <p:grpSp>
            <p:nvGrpSpPr>
              <p:cNvPr id="443" name="Google Shape;443;p7"/>
              <p:cNvGrpSpPr/>
              <p:nvPr/>
            </p:nvGrpSpPr>
            <p:grpSpPr>
              <a:xfrm>
                <a:off x="1317110" y="5910098"/>
                <a:ext cx="8373644" cy="682561"/>
                <a:chOff x="1317110" y="5910098"/>
                <a:chExt cx="9280061" cy="711220"/>
              </a:xfrm>
            </p:grpSpPr>
            <p:sp>
              <p:nvSpPr>
                <p:cNvPr id="444" name="Google Shape;444;p7"/>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45" name="Google Shape;445;p7"/>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446" name="Google Shape;446;p7"/>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447" name="Google Shape;447;p7"/>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448" name="Google Shape;448;p7"/>
          <p:cNvPicPr preferRelativeResize="0"/>
          <p:nvPr/>
        </p:nvPicPr>
        <p:blipFill rotWithShape="1">
          <a:blip r:embed="rId5">
            <a:alphaModFix/>
          </a:blip>
          <a:srcRect/>
          <a:stretch/>
        </p:blipFill>
        <p:spPr>
          <a:xfrm>
            <a:off x="3353961" y="3316990"/>
            <a:ext cx="5484077" cy="28835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8"/>
          <p:cNvSpPr txBox="1">
            <a:spLocks noGrp="1"/>
          </p:cNvSpPr>
          <p:nvPr>
            <p:ph type="ctrTitle"/>
          </p:nvPr>
        </p:nvSpPr>
        <p:spPr>
          <a:xfrm>
            <a:off x="1627321" y="339645"/>
            <a:ext cx="10134369"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¿QUÉ ES ACREDITACIÓN?</a:t>
            </a:r>
            <a:endParaRPr/>
          </a:p>
        </p:txBody>
      </p:sp>
      <p:sp>
        <p:nvSpPr>
          <p:cNvPr id="454" name="Google Shape;454;p8"/>
          <p:cNvSpPr txBox="1">
            <a:spLocks noGrp="1"/>
          </p:cNvSpPr>
          <p:nvPr>
            <p:ph type="body" idx="1"/>
          </p:nvPr>
        </p:nvSpPr>
        <p:spPr>
          <a:xfrm>
            <a:off x="1627322" y="1507066"/>
            <a:ext cx="10134371" cy="4849283"/>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dk1"/>
              </a:buClr>
              <a:buSzPts val="2400"/>
              <a:buNone/>
            </a:pPr>
            <a:r>
              <a:rPr lang="es-ES" sz="2400"/>
              <a:t>Es el proceso mediante el cual se otorga validez pública, de acuerdo con las normas, a los títulos universitarios, garantizando que las carreras correspondientes cumplen con los requisitos de calidad previamente establecidos a nivel regional y/o nacional.</a:t>
            </a:r>
            <a:endParaRPr/>
          </a:p>
          <a:p>
            <a:pPr marL="0" lvl="0" indent="0" algn="l" rtl="0">
              <a:lnSpc>
                <a:spcPct val="100000"/>
              </a:lnSpc>
              <a:spcBef>
                <a:spcPts val="1000"/>
              </a:spcBef>
              <a:spcAft>
                <a:spcPts val="0"/>
              </a:spcAft>
              <a:buClr>
                <a:schemeClr val="dk1"/>
              </a:buClr>
              <a:buSzPts val="2400"/>
              <a:buNone/>
            </a:pPr>
            <a:r>
              <a:rPr lang="es-ES" sz="2400"/>
              <a:t>La acreditación es un proceso riguroso y voluntario mediante el cual una carrera universitaria demuestra que cumple con estándares de calidad definidos por organismos especializados. En nuestro caso, el proceso de acreditación es certificado por ICACIT (Instituto de Calidad y Acreditación de Programas de Computación, Ingeniería y Tecnología), organismo reconocido por el Acuerdo de Washington, lo que le otorga validez internacional.</a:t>
            </a:r>
            <a:endParaRPr/>
          </a:p>
          <a:p>
            <a:pPr marL="0" lvl="0" indent="0" algn="l" rtl="0">
              <a:lnSpc>
                <a:spcPct val="100000"/>
              </a:lnSpc>
              <a:spcBef>
                <a:spcPts val="1000"/>
              </a:spcBef>
              <a:spcAft>
                <a:spcPts val="0"/>
              </a:spcAft>
              <a:buClr>
                <a:schemeClr val="dk1"/>
              </a:buClr>
              <a:buSzPts val="2400"/>
              <a:buNone/>
            </a:pPr>
            <a:endParaRPr sz="2400"/>
          </a:p>
        </p:txBody>
      </p:sp>
      <p:grpSp>
        <p:nvGrpSpPr>
          <p:cNvPr id="455" name="Google Shape;455;p8"/>
          <p:cNvGrpSpPr/>
          <p:nvPr/>
        </p:nvGrpSpPr>
        <p:grpSpPr>
          <a:xfrm>
            <a:off x="152589" y="-817359"/>
            <a:ext cx="764173" cy="7294527"/>
            <a:chOff x="154318" y="-2282705"/>
            <a:chExt cx="867266" cy="8278617"/>
          </a:xfrm>
        </p:grpSpPr>
        <p:grpSp>
          <p:nvGrpSpPr>
            <p:cNvPr id="456" name="Google Shape;456;p8"/>
            <p:cNvGrpSpPr/>
            <p:nvPr/>
          </p:nvGrpSpPr>
          <p:grpSpPr>
            <a:xfrm rot="-5400000">
              <a:off x="-3525537" y="1467853"/>
              <a:ext cx="8202738" cy="701621"/>
              <a:chOff x="1317110" y="5893258"/>
              <a:chExt cx="8373644" cy="716239"/>
            </a:xfrm>
          </p:grpSpPr>
          <p:grpSp>
            <p:nvGrpSpPr>
              <p:cNvPr id="457" name="Google Shape;457;p8"/>
              <p:cNvGrpSpPr/>
              <p:nvPr/>
            </p:nvGrpSpPr>
            <p:grpSpPr>
              <a:xfrm>
                <a:off x="1317110" y="5910098"/>
                <a:ext cx="8373644" cy="682561"/>
                <a:chOff x="1317110" y="5910098"/>
                <a:chExt cx="9280061" cy="711220"/>
              </a:xfrm>
            </p:grpSpPr>
            <p:sp>
              <p:nvSpPr>
                <p:cNvPr id="458" name="Google Shape;458;p8"/>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59" name="Google Shape;459;p8"/>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460" name="Google Shape;460;p8"/>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461" name="Google Shape;461;p8"/>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9"/>
          <p:cNvSpPr txBox="1">
            <a:spLocks noGrp="1"/>
          </p:cNvSpPr>
          <p:nvPr>
            <p:ph type="ctrTitle"/>
          </p:nvPr>
        </p:nvSpPr>
        <p:spPr>
          <a:xfrm>
            <a:off x="1207118" y="54497"/>
            <a:ext cx="10974774" cy="1002552"/>
          </a:xfrm>
          <a:prstGeom prst="rect">
            <a:avLst/>
          </a:prstGeom>
          <a:noFill/>
          <a:ln>
            <a:noFill/>
          </a:ln>
        </p:spPr>
        <p:txBody>
          <a:bodyPr spcFirstLastPara="1" wrap="square" lIns="0" tIns="45700" rIns="0" bIns="45700" anchor="b" anchorCtr="0">
            <a:noAutofit/>
          </a:bodyPr>
          <a:lstStyle/>
          <a:p>
            <a:pPr marL="0" lvl="0" indent="0" algn="l" rtl="0">
              <a:lnSpc>
                <a:spcPct val="90000"/>
              </a:lnSpc>
              <a:spcBef>
                <a:spcPts val="0"/>
              </a:spcBef>
              <a:spcAft>
                <a:spcPts val="0"/>
              </a:spcAft>
              <a:buClr>
                <a:srgbClr val="024793"/>
              </a:buClr>
              <a:buSzPts val="3600"/>
              <a:buFont typeface="Arial"/>
              <a:buNone/>
            </a:pPr>
            <a:r>
              <a:rPr lang="es-ES" sz="3600"/>
              <a:t>¿POR QUÉ ES IMPORTANTE LA ACREDITACIÓN?</a:t>
            </a:r>
            <a:endParaRPr sz="3600"/>
          </a:p>
        </p:txBody>
      </p:sp>
      <p:sp>
        <p:nvSpPr>
          <p:cNvPr id="467" name="Google Shape;467;p9"/>
          <p:cNvSpPr txBox="1">
            <a:spLocks noGrp="1"/>
          </p:cNvSpPr>
          <p:nvPr>
            <p:ph type="body" idx="1"/>
          </p:nvPr>
        </p:nvSpPr>
        <p:spPr>
          <a:xfrm>
            <a:off x="1627322" y="1039526"/>
            <a:ext cx="9993871" cy="5818474"/>
          </a:xfrm>
          <a:prstGeom prst="rect">
            <a:avLst/>
          </a:prstGeom>
          <a:noFill/>
          <a:ln>
            <a:noFill/>
          </a:ln>
        </p:spPr>
        <p:txBody>
          <a:bodyPr spcFirstLastPara="1" wrap="square" lIns="0" tIns="45700" rIns="0" bIns="45700" anchor="t" anchorCtr="0">
            <a:normAutofit/>
          </a:bodyPr>
          <a:lstStyle/>
          <a:p>
            <a:pPr marL="0" lvl="0" indent="0" algn="l" rtl="0">
              <a:lnSpc>
                <a:spcPct val="100000"/>
              </a:lnSpc>
              <a:spcBef>
                <a:spcPts val="0"/>
              </a:spcBef>
              <a:spcAft>
                <a:spcPts val="0"/>
              </a:spcAft>
              <a:buClr>
                <a:schemeClr val="dk1"/>
              </a:buClr>
              <a:buSzPts val="2000"/>
              <a:buNone/>
            </a:pPr>
            <a:r>
              <a:rPr lang="es-ES" sz="2000"/>
              <a:t>Porque representa un compromiso con la excelencia, la mejora continua y la pertinencia de la formación profesional. La acreditación no sólo valida la calidad del programa, sino también motiva a la comunidad universitaria a superarse constantemente.</a:t>
            </a:r>
            <a:endParaRPr/>
          </a:p>
          <a:p>
            <a:pPr marL="0" lvl="0" indent="0" algn="l" rtl="0">
              <a:lnSpc>
                <a:spcPct val="100000"/>
              </a:lnSpc>
              <a:spcBef>
                <a:spcPts val="1000"/>
              </a:spcBef>
              <a:spcAft>
                <a:spcPts val="0"/>
              </a:spcAft>
              <a:buClr>
                <a:schemeClr val="dk1"/>
              </a:buClr>
              <a:buSzPts val="2000"/>
              <a:buNone/>
            </a:pPr>
            <a:r>
              <a:rPr lang="es-ES" sz="2000" b="1"/>
              <a:t>Beneficios de la Acreditación para los Estudiantes</a:t>
            </a:r>
            <a:endParaRPr/>
          </a:p>
          <a:p>
            <a:pPr marL="342900" lvl="0" indent="-342900" algn="l" rtl="0">
              <a:lnSpc>
                <a:spcPct val="100000"/>
              </a:lnSpc>
              <a:spcBef>
                <a:spcPts val="1000"/>
              </a:spcBef>
              <a:spcAft>
                <a:spcPts val="0"/>
              </a:spcAft>
              <a:buClr>
                <a:schemeClr val="dk1"/>
              </a:buClr>
              <a:buSzPts val="2000"/>
              <a:buFont typeface="Arial"/>
              <a:buChar char="•"/>
            </a:pPr>
            <a:r>
              <a:rPr lang="es-ES" sz="2000" b="1"/>
              <a:t>Mayor empleabilidad: </a:t>
            </a:r>
            <a:r>
              <a:rPr lang="es-ES" sz="2000"/>
              <a:t>los egresados de programas acreditados tienen más oportunidades laborales.</a:t>
            </a:r>
            <a:endParaRPr/>
          </a:p>
          <a:p>
            <a:pPr marL="342900" lvl="0" indent="-342900" algn="l" rtl="0">
              <a:lnSpc>
                <a:spcPct val="100000"/>
              </a:lnSpc>
              <a:spcBef>
                <a:spcPts val="1000"/>
              </a:spcBef>
              <a:spcAft>
                <a:spcPts val="0"/>
              </a:spcAft>
              <a:buClr>
                <a:schemeClr val="dk1"/>
              </a:buClr>
              <a:buSzPts val="2000"/>
              <a:buFont typeface="Arial"/>
              <a:buChar char="•"/>
            </a:pPr>
            <a:r>
              <a:rPr lang="es-ES" sz="2000" b="1"/>
              <a:t>Reconocimiento internacional: </a:t>
            </a:r>
            <a:r>
              <a:rPr lang="es-ES" sz="2000"/>
              <a:t>facilita el acceso a programas de intercambio, posgrados o trabajos en el extranjero.</a:t>
            </a:r>
            <a:endParaRPr/>
          </a:p>
          <a:p>
            <a:pPr marL="342900" lvl="0" indent="-342900" algn="l" rtl="0">
              <a:lnSpc>
                <a:spcPct val="100000"/>
              </a:lnSpc>
              <a:spcBef>
                <a:spcPts val="1000"/>
              </a:spcBef>
              <a:spcAft>
                <a:spcPts val="0"/>
              </a:spcAft>
              <a:buClr>
                <a:schemeClr val="dk1"/>
              </a:buClr>
              <a:buSzPts val="2000"/>
              <a:buFont typeface="Arial"/>
              <a:buChar char="•"/>
            </a:pPr>
            <a:r>
              <a:rPr lang="es-ES" sz="2000" b="1"/>
              <a:t>Calidad educativa asegurada: </a:t>
            </a:r>
            <a:r>
              <a:rPr lang="es-ES" sz="2000"/>
              <a:t>garantiza un plan de estudios actualizado, docentes calificados e infraestructura adecuada.</a:t>
            </a:r>
            <a:endParaRPr/>
          </a:p>
          <a:p>
            <a:pPr marL="342900" lvl="0" indent="-342900" algn="l" rtl="0">
              <a:lnSpc>
                <a:spcPct val="100000"/>
              </a:lnSpc>
              <a:spcBef>
                <a:spcPts val="1000"/>
              </a:spcBef>
              <a:spcAft>
                <a:spcPts val="0"/>
              </a:spcAft>
              <a:buClr>
                <a:schemeClr val="dk1"/>
              </a:buClr>
              <a:buSzPts val="2000"/>
              <a:buFont typeface="Arial"/>
              <a:buChar char="•"/>
            </a:pPr>
            <a:r>
              <a:rPr lang="es-ES" sz="2000" b="1"/>
              <a:t>Desarrollo integral: </a:t>
            </a:r>
            <a:r>
              <a:rPr lang="es-ES" sz="2000"/>
              <a:t>fomenta competencias técnicas, comunicacionales, éticas y sociales.</a:t>
            </a:r>
            <a:endParaRPr/>
          </a:p>
          <a:p>
            <a:pPr marL="342900" lvl="0" indent="-215900" algn="l" rtl="0">
              <a:lnSpc>
                <a:spcPct val="100000"/>
              </a:lnSpc>
              <a:spcBef>
                <a:spcPts val="1000"/>
              </a:spcBef>
              <a:spcAft>
                <a:spcPts val="0"/>
              </a:spcAft>
              <a:buClr>
                <a:schemeClr val="dk1"/>
              </a:buClr>
              <a:buSzPts val="2000"/>
              <a:buFont typeface="Arial"/>
              <a:buNone/>
            </a:pPr>
            <a:endParaRPr sz="2000"/>
          </a:p>
          <a:p>
            <a:pPr marL="0" lvl="0" indent="0" algn="l" rtl="0">
              <a:lnSpc>
                <a:spcPct val="100000"/>
              </a:lnSpc>
              <a:spcBef>
                <a:spcPts val="1000"/>
              </a:spcBef>
              <a:spcAft>
                <a:spcPts val="0"/>
              </a:spcAft>
              <a:buClr>
                <a:schemeClr val="dk1"/>
              </a:buClr>
              <a:buSzPts val="2000"/>
              <a:buNone/>
            </a:pPr>
            <a:r>
              <a:rPr lang="es-ES" sz="2000" b="1"/>
              <a:t>Mejora continua: </a:t>
            </a:r>
            <a:r>
              <a:rPr lang="es-ES" sz="2000"/>
              <a:t>compromete a la universidad a mantener altos estándares académicos.</a:t>
            </a:r>
            <a:endParaRPr/>
          </a:p>
          <a:p>
            <a:pPr marL="0" lvl="0" indent="0" algn="l" rtl="0">
              <a:lnSpc>
                <a:spcPct val="100000"/>
              </a:lnSpc>
              <a:spcBef>
                <a:spcPts val="1000"/>
              </a:spcBef>
              <a:spcAft>
                <a:spcPts val="0"/>
              </a:spcAft>
              <a:buClr>
                <a:schemeClr val="dk1"/>
              </a:buClr>
              <a:buSzPts val="2000"/>
              <a:buNone/>
            </a:pPr>
            <a:endParaRPr sz="2000"/>
          </a:p>
        </p:txBody>
      </p:sp>
      <p:grpSp>
        <p:nvGrpSpPr>
          <p:cNvPr id="468" name="Google Shape;468;p9"/>
          <p:cNvGrpSpPr/>
          <p:nvPr/>
        </p:nvGrpSpPr>
        <p:grpSpPr>
          <a:xfrm>
            <a:off x="152589" y="-817359"/>
            <a:ext cx="764173" cy="7294527"/>
            <a:chOff x="154318" y="-2282705"/>
            <a:chExt cx="867266" cy="8278617"/>
          </a:xfrm>
        </p:grpSpPr>
        <p:grpSp>
          <p:nvGrpSpPr>
            <p:cNvPr id="469" name="Google Shape;469;p9"/>
            <p:cNvGrpSpPr/>
            <p:nvPr/>
          </p:nvGrpSpPr>
          <p:grpSpPr>
            <a:xfrm rot="-5400000">
              <a:off x="-3525537" y="1467853"/>
              <a:ext cx="8202738" cy="701621"/>
              <a:chOff x="1317110" y="5893258"/>
              <a:chExt cx="8373644" cy="716239"/>
            </a:xfrm>
          </p:grpSpPr>
          <p:grpSp>
            <p:nvGrpSpPr>
              <p:cNvPr id="470" name="Google Shape;470;p9"/>
              <p:cNvGrpSpPr/>
              <p:nvPr/>
            </p:nvGrpSpPr>
            <p:grpSpPr>
              <a:xfrm>
                <a:off x="1317110" y="5910098"/>
                <a:ext cx="8373644" cy="682561"/>
                <a:chOff x="1317110" y="5910098"/>
                <a:chExt cx="9280061" cy="711220"/>
              </a:xfrm>
            </p:grpSpPr>
            <p:sp>
              <p:nvSpPr>
                <p:cNvPr id="471" name="Google Shape;471;p9"/>
                <p:cNvSpPr txBox="1"/>
                <p:nvPr/>
              </p:nvSpPr>
              <p:spPr>
                <a:xfrm>
                  <a:off x="2791837" y="5935878"/>
                  <a:ext cx="7805334" cy="68544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Clr>
                      <a:srgbClr val="7F7F7F"/>
                    </a:buClr>
                    <a:buSzPts val="2000"/>
                    <a:buFont typeface="Calibri"/>
                    <a:buNone/>
                  </a:pPr>
                  <a:r>
                    <a:rPr lang="es-ES" sz="2000" b="0" i="1" u="none" strike="noStrike" cap="none">
                      <a:solidFill>
                        <a:srgbClr val="7F7F7F"/>
                      </a:solidFill>
                      <a:latin typeface="Calibri"/>
                      <a:ea typeface="Calibri"/>
                      <a:cs typeface="Calibri"/>
                      <a:sym typeface="Calibri"/>
                    </a:rPr>
                    <a:t>ACREDITACIÓN</a:t>
                  </a:r>
                  <a:r>
                    <a:rPr lang="es-ES" sz="2000" b="0" i="1" u="none" strike="noStrike" cap="none">
                      <a:solidFill>
                        <a:srgbClr val="7F7F7F"/>
                      </a:solidFill>
                      <a:latin typeface="Arial"/>
                      <a:ea typeface="Arial"/>
                      <a:cs typeface="Arial"/>
                      <a:sym typeface="Arial"/>
                    </a:rPr>
                    <a:t> </a:t>
                  </a:r>
                  <a:r>
                    <a:rPr lang="es-ES" sz="2000" b="0" i="1" u="none" strike="noStrike" cap="none">
                      <a:solidFill>
                        <a:srgbClr val="7F7F7F"/>
                      </a:solidFill>
                      <a:latin typeface="Calibri"/>
                      <a:ea typeface="Calibri"/>
                      <a:cs typeface="Calibri"/>
                      <a:sym typeface="Calibri"/>
                    </a:rPr>
                    <a:t>TAREA DE TODOS</a:t>
                  </a:r>
                  <a:endParaRPr/>
                </a:p>
              </p:txBody>
            </p:sp>
            <p:pic>
              <p:nvPicPr>
                <p:cNvPr id="472" name="Google Shape;472;p9"/>
                <p:cNvPicPr preferRelativeResize="0"/>
                <p:nvPr/>
              </p:nvPicPr>
              <p:blipFill rotWithShape="1">
                <a:blip r:embed="rId3">
                  <a:alphaModFix/>
                </a:blip>
                <a:srcRect/>
                <a:stretch/>
              </p:blipFill>
              <p:spPr>
                <a:xfrm>
                  <a:off x="1317110" y="5910098"/>
                  <a:ext cx="516724" cy="682561"/>
                </a:xfrm>
                <a:prstGeom prst="rect">
                  <a:avLst/>
                </a:prstGeom>
                <a:noFill/>
                <a:ln>
                  <a:noFill/>
                </a:ln>
              </p:spPr>
            </p:pic>
          </p:grpSp>
          <p:pic>
            <p:nvPicPr>
              <p:cNvPr id="473" name="Google Shape;473;p9"/>
              <p:cNvPicPr preferRelativeResize="0"/>
              <p:nvPr/>
            </p:nvPicPr>
            <p:blipFill rotWithShape="1">
              <a:blip r:embed="rId4">
                <a:alphaModFix/>
              </a:blip>
              <a:srcRect/>
              <a:stretch/>
            </p:blipFill>
            <p:spPr>
              <a:xfrm>
                <a:off x="2013062" y="5893258"/>
                <a:ext cx="519360" cy="716239"/>
              </a:xfrm>
              <a:prstGeom prst="rect">
                <a:avLst/>
              </a:prstGeom>
              <a:noFill/>
              <a:ln>
                <a:noFill/>
              </a:ln>
            </p:spPr>
          </p:pic>
        </p:grpSp>
        <p:sp>
          <p:nvSpPr>
            <p:cNvPr id="474" name="Google Shape;474;p9"/>
            <p:cNvSpPr/>
            <p:nvPr/>
          </p:nvSpPr>
          <p:spPr>
            <a:xfrm>
              <a:off x="154318" y="656939"/>
              <a:ext cx="867266" cy="5338972"/>
            </a:xfrm>
            <a:prstGeom prst="rect">
              <a:avLst/>
            </a:prstGeom>
            <a:solidFill>
              <a:srgbClr val="FFFFFF">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name="Tema de la oficina">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1276</Words>
  <Application>Microsoft Office PowerPoint</Application>
  <PresentationFormat>Panorámica</PresentationFormat>
  <Paragraphs>81</Paragraphs>
  <Slides>13</Slides>
  <Notes>13</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13</vt:i4>
      </vt:variant>
    </vt:vector>
  </HeadingPairs>
  <TitlesOfParts>
    <vt:vector size="16" baseType="lpstr">
      <vt:lpstr>Arial</vt:lpstr>
      <vt:lpstr>Calibri</vt:lpstr>
      <vt:lpstr>Tema de la oficina</vt:lpstr>
      <vt:lpstr>ESCUELA PROFESIONAL DE INGENIERÍA INFORMÁTICA Y DE SISTEMAS</vt:lpstr>
      <vt:lpstr>I. ASPECTOS GENERALES</vt:lpstr>
      <vt:lpstr>CALIDAD</vt:lpstr>
      <vt:lpstr>CALIDAD</vt:lpstr>
      <vt:lpstr>LICENCIAMIENTO </vt:lpstr>
      <vt:lpstr>LICENCIAMIENTO UNSAAC</vt:lpstr>
      <vt:lpstr>LICENCIAMIENTO</vt:lpstr>
      <vt:lpstr>¿QUÉ ES ACREDITACIÓN?</vt:lpstr>
      <vt:lpstr>¿POR QUÉ ES IMPORTANTE LA ACREDITACIÓN?</vt:lpstr>
      <vt:lpstr>ACREDITACIÓN VS. LICENCIAMIENTO</vt:lpstr>
      <vt:lpstr>MODELOS DE ACREDITACIÓN</vt:lpstr>
      <vt:lpstr>EL MODELO ICACIT</vt:lpstr>
      <vt:lpstr>AMPLIACIÓN DE LA ACREDITACIÓN ICACIT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ESCUELA PROFESIONAL DE INGENIERÍA INFORMÁTICA Y DE SISTEMAS</dc:title>
  <dc:creator>marcio Merma Quispe</dc:creator>
  <cp:lastModifiedBy>UNSAAC</cp:lastModifiedBy>
  <cp:revision>1</cp:revision>
  <dcterms:created xsi:type="dcterms:W3CDTF">2025-05-09T10:32:05Z</dcterms:created>
  <dcterms:modified xsi:type="dcterms:W3CDTF">2025-05-19T14:25:02Z</dcterms:modified>
</cp:coreProperties>
</file>